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62" r:id="rId5"/>
  </p:sldIdLst>
  <p:sldSz cx="21383625" cy="3027521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84" userDrawn="1">
          <p15:clr>
            <a:srgbClr val="A4A3A4"/>
          </p15:clr>
        </p15:guide>
        <p15:guide id="2" pos="655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68B468-ACE1-B116-FF89-4500B169666A}" name="Fiona Leslie" initials="FL" userId="S::fiona.leslie@newcellsbiotech.co.uk::1fe0ae6e-ea0f-4abc-a5d2-d421d3ca99b4" providerId="AD"/>
  <p188:author id="{EE8FE96F-8783-E72E-031B-5675B50FF581}" name="Fiona Leslie" initials="FL" userId="S::Fiona.Leslie@newcellsbiotech.co.uk::1fe0ae6e-ea0f-4abc-a5d2-d421d3ca99b4" providerId="AD"/>
  <p188:author id="{DDA5978B-D160-2F4C-CE31-13396A1A1725}" name="Anusha Gupta" initials="AG" userId="Anusha Gupta" providerId="None"/>
  <p188:author id="{37304EAE-3A83-9BC8-0711-C1DDEE7FAECA}" name="Megan Webster" initials="MW" userId="S::megan.webster@newcellsbiotech.co.uk::a6a6c066-869c-47da-910b-3ee4f4d431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9F5"/>
    <a:srgbClr val="FADFF1"/>
    <a:srgbClr val="00C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B10FC8-4BEC-453A-A326-FE3B08C8F97B}" v="38" dt="2024-03-18T15:47:42.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95" autoAdjust="0"/>
  </p:normalViewPr>
  <p:slideViewPr>
    <p:cSldViewPr snapToGrid="0">
      <p:cViewPr>
        <p:scale>
          <a:sx n="66" d="100"/>
          <a:sy n="66" d="100"/>
        </p:scale>
        <p:origin x="48" y="-5022"/>
      </p:cViewPr>
      <p:guideLst>
        <p:guide orient="horz" pos="8084"/>
        <p:guide pos="65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Cheung" userId="cf7b2bda-83b0-4a6c-8c05-dad0cece1647" providerId="ADAL" clId="{92B10FC8-4BEC-453A-A326-FE3B08C8F97B}"/>
    <pc:docChg chg="undo custSel modSld">
      <pc:chgData name="Jenny Cheung" userId="cf7b2bda-83b0-4a6c-8c05-dad0cece1647" providerId="ADAL" clId="{92B10FC8-4BEC-453A-A326-FE3B08C8F97B}" dt="2024-03-18T15:47:55.887" v="436" actId="14100"/>
      <pc:docMkLst>
        <pc:docMk/>
      </pc:docMkLst>
      <pc:sldChg chg="addSp delSp modSp mod">
        <pc:chgData name="Jenny Cheung" userId="cf7b2bda-83b0-4a6c-8c05-dad0cece1647" providerId="ADAL" clId="{92B10FC8-4BEC-453A-A326-FE3B08C8F97B}" dt="2024-03-18T15:47:55.887" v="436" actId="14100"/>
        <pc:sldMkLst>
          <pc:docMk/>
          <pc:sldMk cId="21763180" sldId="262"/>
        </pc:sldMkLst>
        <pc:spChg chg="mod">
          <ac:chgData name="Jenny Cheung" userId="cf7b2bda-83b0-4a6c-8c05-dad0cece1647" providerId="ADAL" clId="{92B10FC8-4BEC-453A-A326-FE3B08C8F97B}" dt="2024-03-18T15:30:40.035" v="210" actId="1076"/>
          <ac:spMkLst>
            <pc:docMk/>
            <pc:sldMk cId="21763180" sldId="262"/>
            <ac:spMk id="3" creationId="{8D6AC5CF-ACBC-2835-5B37-8C68CF6B4B0B}"/>
          </ac:spMkLst>
        </pc:spChg>
        <pc:spChg chg="add del mod">
          <ac:chgData name="Jenny Cheung" userId="cf7b2bda-83b0-4a6c-8c05-dad0cece1647" providerId="ADAL" clId="{92B10FC8-4BEC-453A-A326-FE3B08C8F97B}" dt="2024-03-18T15:45:40.314" v="423" actId="1076"/>
          <ac:spMkLst>
            <pc:docMk/>
            <pc:sldMk cId="21763180" sldId="262"/>
            <ac:spMk id="5" creationId="{8C0B3082-902F-1950-D551-854AE479E530}"/>
          </ac:spMkLst>
        </pc:spChg>
        <pc:spChg chg="mod">
          <ac:chgData name="Jenny Cheung" userId="cf7b2bda-83b0-4a6c-8c05-dad0cece1647" providerId="ADAL" clId="{92B10FC8-4BEC-453A-A326-FE3B08C8F97B}" dt="2024-03-18T15:29:25.896" v="192" actId="1076"/>
          <ac:spMkLst>
            <pc:docMk/>
            <pc:sldMk cId="21763180" sldId="262"/>
            <ac:spMk id="6" creationId="{A9E4B9B2-F223-8024-F676-D24ED49B3537}"/>
          </ac:spMkLst>
        </pc:spChg>
        <pc:spChg chg="add mod">
          <ac:chgData name="Jenny Cheung" userId="cf7b2bda-83b0-4a6c-8c05-dad0cece1647" providerId="ADAL" clId="{92B10FC8-4BEC-453A-A326-FE3B08C8F97B}" dt="2024-03-18T15:33:42.100" v="270" actId="1076"/>
          <ac:spMkLst>
            <pc:docMk/>
            <pc:sldMk cId="21763180" sldId="262"/>
            <ac:spMk id="10" creationId="{8CFC6294-B04D-6B07-8B81-03E9C8B255A1}"/>
          </ac:spMkLst>
        </pc:spChg>
        <pc:spChg chg="add mod">
          <ac:chgData name="Jenny Cheung" userId="cf7b2bda-83b0-4a6c-8c05-dad0cece1647" providerId="ADAL" clId="{92B10FC8-4BEC-453A-A326-FE3B08C8F97B}" dt="2024-03-18T15:33:54.820" v="273" actId="404"/>
          <ac:spMkLst>
            <pc:docMk/>
            <pc:sldMk cId="21763180" sldId="262"/>
            <ac:spMk id="13" creationId="{4DC7558B-C204-4256-7A68-824BB511389C}"/>
          </ac:spMkLst>
        </pc:spChg>
        <pc:spChg chg="add mod">
          <ac:chgData name="Jenny Cheung" userId="cf7b2bda-83b0-4a6c-8c05-dad0cece1647" providerId="ADAL" clId="{92B10FC8-4BEC-453A-A326-FE3B08C8F97B}" dt="2024-03-18T15:34:53.708" v="291" actId="14100"/>
          <ac:spMkLst>
            <pc:docMk/>
            <pc:sldMk cId="21763180" sldId="262"/>
            <ac:spMk id="14" creationId="{41CE684E-B947-E742-2288-7DEA0FCFB0CA}"/>
          </ac:spMkLst>
        </pc:spChg>
        <pc:spChg chg="add mod">
          <ac:chgData name="Jenny Cheung" userId="cf7b2bda-83b0-4a6c-8c05-dad0cece1647" providerId="ADAL" clId="{92B10FC8-4BEC-453A-A326-FE3B08C8F97B}" dt="2024-03-18T15:34:53.708" v="291" actId="14100"/>
          <ac:spMkLst>
            <pc:docMk/>
            <pc:sldMk cId="21763180" sldId="262"/>
            <ac:spMk id="15" creationId="{94A99C23-CB25-55EA-8B7A-1C612CDDB0BA}"/>
          </ac:spMkLst>
        </pc:spChg>
        <pc:spChg chg="add mod">
          <ac:chgData name="Jenny Cheung" userId="cf7b2bda-83b0-4a6c-8c05-dad0cece1647" providerId="ADAL" clId="{92B10FC8-4BEC-453A-A326-FE3B08C8F97B}" dt="2024-03-18T15:44:45.241" v="410" actId="1076"/>
          <ac:spMkLst>
            <pc:docMk/>
            <pc:sldMk cId="21763180" sldId="262"/>
            <ac:spMk id="17" creationId="{F6F63AF6-A073-6B86-EB28-813863809E16}"/>
          </ac:spMkLst>
        </pc:spChg>
        <pc:spChg chg="mod">
          <ac:chgData name="Jenny Cheung" userId="cf7b2bda-83b0-4a6c-8c05-dad0cece1647" providerId="ADAL" clId="{92B10FC8-4BEC-453A-A326-FE3B08C8F97B}" dt="2024-03-18T15:23:44.873" v="69" actId="1076"/>
          <ac:spMkLst>
            <pc:docMk/>
            <pc:sldMk cId="21763180" sldId="262"/>
            <ac:spMk id="18" creationId="{ED2ED4E8-94AB-ABF3-5C49-60C0012B9F49}"/>
          </ac:spMkLst>
        </pc:spChg>
        <pc:spChg chg="mod">
          <ac:chgData name="Jenny Cheung" userId="cf7b2bda-83b0-4a6c-8c05-dad0cece1647" providerId="ADAL" clId="{92B10FC8-4BEC-453A-A326-FE3B08C8F97B}" dt="2024-03-18T15:24:17.900" v="110" actId="20577"/>
          <ac:spMkLst>
            <pc:docMk/>
            <pc:sldMk cId="21763180" sldId="262"/>
            <ac:spMk id="19" creationId="{E900513E-66D0-9E53-E646-25E2BC0626B9}"/>
          </ac:spMkLst>
        </pc:spChg>
        <pc:spChg chg="mod">
          <ac:chgData name="Jenny Cheung" userId="cf7b2bda-83b0-4a6c-8c05-dad0cece1647" providerId="ADAL" clId="{92B10FC8-4BEC-453A-A326-FE3B08C8F97B}" dt="2024-03-18T15:26:28.501" v="132" actId="404"/>
          <ac:spMkLst>
            <pc:docMk/>
            <pc:sldMk cId="21763180" sldId="262"/>
            <ac:spMk id="21" creationId="{817A4FB7-C1D3-DB9B-EE78-F5FC71E60C78}"/>
          </ac:spMkLst>
        </pc:spChg>
        <pc:spChg chg="add mod">
          <ac:chgData name="Jenny Cheung" userId="cf7b2bda-83b0-4a6c-8c05-dad0cece1647" providerId="ADAL" clId="{92B10FC8-4BEC-453A-A326-FE3B08C8F97B}" dt="2024-03-18T15:36:14.181" v="305" actId="14100"/>
          <ac:spMkLst>
            <pc:docMk/>
            <pc:sldMk cId="21763180" sldId="262"/>
            <ac:spMk id="22" creationId="{AB43856E-4605-CA59-AB5F-CF7B0BAEEFF3}"/>
          </ac:spMkLst>
        </pc:spChg>
        <pc:spChg chg="mod">
          <ac:chgData name="Jenny Cheung" userId="cf7b2bda-83b0-4a6c-8c05-dad0cece1647" providerId="ADAL" clId="{92B10FC8-4BEC-453A-A326-FE3B08C8F97B}" dt="2024-03-18T15:26:15.541" v="130" actId="1076"/>
          <ac:spMkLst>
            <pc:docMk/>
            <pc:sldMk cId="21763180" sldId="262"/>
            <ac:spMk id="26" creationId="{B1795518-A50F-C3B6-CA10-969FCBA24CCD}"/>
          </ac:spMkLst>
        </pc:spChg>
        <pc:spChg chg="del">
          <ac:chgData name="Jenny Cheung" userId="cf7b2bda-83b0-4a6c-8c05-dad0cece1647" providerId="ADAL" clId="{92B10FC8-4BEC-453A-A326-FE3B08C8F97B}" dt="2024-03-18T15:29:56.593" v="198" actId="478"/>
          <ac:spMkLst>
            <pc:docMk/>
            <pc:sldMk cId="21763180" sldId="262"/>
            <ac:spMk id="27" creationId="{B5A6C252-F767-9D7E-2707-DBF3D9FB1C39}"/>
          </ac:spMkLst>
        </pc:spChg>
        <pc:spChg chg="add mod">
          <ac:chgData name="Jenny Cheung" userId="cf7b2bda-83b0-4a6c-8c05-dad0cece1647" providerId="ADAL" clId="{92B10FC8-4BEC-453A-A326-FE3B08C8F97B}" dt="2024-03-18T15:37:19.064" v="317" actId="1076"/>
          <ac:spMkLst>
            <pc:docMk/>
            <pc:sldMk cId="21763180" sldId="262"/>
            <ac:spMk id="28" creationId="{AC4A17DD-D438-2BF9-2B7D-BBF01CCAD530}"/>
          </ac:spMkLst>
        </pc:spChg>
        <pc:spChg chg="add mod">
          <ac:chgData name="Jenny Cheung" userId="cf7b2bda-83b0-4a6c-8c05-dad0cece1647" providerId="ADAL" clId="{92B10FC8-4BEC-453A-A326-FE3B08C8F97B}" dt="2024-03-18T15:37:55.216" v="334" actId="1076"/>
          <ac:spMkLst>
            <pc:docMk/>
            <pc:sldMk cId="21763180" sldId="262"/>
            <ac:spMk id="30" creationId="{36A570F2-1F70-C8DD-5D83-C08CF5720F58}"/>
          </ac:spMkLst>
        </pc:spChg>
        <pc:spChg chg="del">
          <ac:chgData name="Jenny Cheung" userId="cf7b2bda-83b0-4a6c-8c05-dad0cece1647" providerId="ADAL" clId="{92B10FC8-4BEC-453A-A326-FE3B08C8F97B}" dt="2024-03-18T15:29:52.707" v="197" actId="478"/>
          <ac:spMkLst>
            <pc:docMk/>
            <pc:sldMk cId="21763180" sldId="262"/>
            <ac:spMk id="32" creationId="{980CCCBB-DC60-EA6A-DDD5-BA17463FE58C}"/>
          </ac:spMkLst>
        </pc:spChg>
        <pc:spChg chg="mod">
          <ac:chgData name="Jenny Cheung" userId="cf7b2bda-83b0-4a6c-8c05-dad0cece1647" providerId="ADAL" clId="{92B10FC8-4BEC-453A-A326-FE3B08C8F97B}" dt="2024-03-18T15:35:18.253" v="297" actId="14100"/>
          <ac:spMkLst>
            <pc:docMk/>
            <pc:sldMk cId="21763180" sldId="262"/>
            <ac:spMk id="34" creationId="{45F0B0E3-410B-0230-756F-198E2F6CBBA7}"/>
          </ac:spMkLst>
        </pc:spChg>
        <pc:spChg chg="mod">
          <ac:chgData name="Jenny Cheung" userId="cf7b2bda-83b0-4a6c-8c05-dad0cece1647" providerId="ADAL" clId="{92B10FC8-4BEC-453A-A326-FE3B08C8F97B}" dt="2024-03-18T15:35:35.593" v="301" actId="1076"/>
          <ac:spMkLst>
            <pc:docMk/>
            <pc:sldMk cId="21763180" sldId="262"/>
            <ac:spMk id="35" creationId="{E1D1EC36-76C8-1CB8-7028-C274EA727D21}"/>
          </ac:spMkLst>
        </pc:spChg>
        <pc:spChg chg="add mod">
          <ac:chgData name="Jenny Cheung" userId="cf7b2bda-83b0-4a6c-8c05-dad0cece1647" providerId="ADAL" clId="{92B10FC8-4BEC-453A-A326-FE3B08C8F97B}" dt="2024-03-18T15:38:13.287" v="335"/>
          <ac:spMkLst>
            <pc:docMk/>
            <pc:sldMk cId="21763180" sldId="262"/>
            <ac:spMk id="37" creationId="{1A6E09D9-C69D-240C-4352-BCA17AC81B51}"/>
          </ac:spMkLst>
        </pc:spChg>
        <pc:spChg chg="add mod">
          <ac:chgData name="Jenny Cheung" userId="cf7b2bda-83b0-4a6c-8c05-dad0cece1647" providerId="ADAL" clId="{92B10FC8-4BEC-453A-A326-FE3B08C8F97B}" dt="2024-03-18T15:38:13.287" v="335"/>
          <ac:spMkLst>
            <pc:docMk/>
            <pc:sldMk cId="21763180" sldId="262"/>
            <ac:spMk id="39" creationId="{61B94308-2498-B2BB-1DEF-FF24F55ACF39}"/>
          </ac:spMkLst>
        </pc:spChg>
        <pc:spChg chg="mod">
          <ac:chgData name="Jenny Cheung" userId="cf7b2bda-83b0-4a6c-8c05-dad0cece1647" providerId="ADAL" clId="{92B10FC8-4BEC-453A-A326-FE3B08C8F97B}" dt="2024-03-18T15:32:09.249" v="235" actId="1076"/>
          <ac:spMkLst>
            <pc:docMk/>
            <pc:sldMk cId="21763180" sldId="262"/>
            <ac:spMk id="41" creationId="{58E43682-9E0D-C84C-FB06-451955A382F7}"/>
          </ac:spMkLst>
        </pc:spChg>
        <pc:spChg chg="add mod">
          <ac:chgData name="Jenny Cheung" userId="cf7b2bda-83b0-4a6c-8c05-dad0cece1647" providerId="ADAL" clId="{92B10FC8-4BEC-453A-A326-FE3B08C8F97B}" dt="2024-03-18T15:41:58.422" v="379" actId="1076"/>
          <ac:spMkLst>
            <pc:docMk/>
            <pc:sldMk cId="21763180" sldId="262"/>
            <ac:spMk id="43" creationId="{01D86491-10EA-63BB-937F-32D5BC5B2F75}"/>
          </ac:spMkLst>
        </pc:spChg>
        <pc:spChg chg="add mod">
          <ac:chgData name="Jenny Cheung" userId="cf7b2bda-83b0-4a6c-8c05-dad0cece1647" providerId="ADAL" clId="{92B10FC8-4BEC-453A-A326-FE3B08C8F97B}" dt="2024-03-18T15:41:46.583" v="375" actId="1076"/>
          <ac:spMkLst>
            <pc:docMk/>
            <pc:sldMk cId="21763180" sldId="262"/>
            <ac:spMk id="45" creationId="{53EDBD8C-5AF6-3FC4-406A-3CE49E9410B1}"/>
          </ac:spMkLst>
        </pc:spChg>
        <pc:spChg chg="add mod">
          <ac:chgData name="Jenny Cheung" userId="cf7b2bda-83b0-4a6c-8c05-dad0cece1647" providerId="ADAL" clId="{92B10FC8-4BEC-453A-A326-FE3B08C8F97B}" dt="2024-03-18T15:42:04.252" v="381" actId="14100"/>
          <ac:spMkLst>
            <pc:docMk/>
            <pc:sldMk cId="21763180" sldId="262"/>
            <ac:spMk id="46" creationId="{79293189-6EDE-57DF-1CBE-FAF7D11D84D6}"/>
          </ac:spMkLst>
        </pc:spChg>
        <pc:spChg chg="add mod">
          <ac:chgData name="Jenny Cheung" userId="cf7b2bda-83b0-4a6c-8c05-dad0cece1647" providerId="ADAL" clId="{92B10FC8-4BEC-453A-A326-FE3B08C8F97B}" dt="2024-03-18T15:45:31.651" v="419" actId="1076"/>
          <ac:spMkLst>
            <pc:docMk/>
            <pc:sldMk cId="21763180" sldId="262"/>
            <ac:spMk id="50" creationId="{98689A3B-0185-A3C8-DD3F-DBAF2DAC397C}"/>
          </ac:spMkLst>
        </pc:spChg>
        <pc:spChg chg="add mod">
          <ac:chgData name="Jenny Cheung" userId="cf7b2bda-83b0-4a6c-8c05-dad0cece1647" providerId="ADAL" clId="{92B10FC8-4BEC-453A-A326-FE3B08C8F97B}" dt="2024-03-18T15:45:34.343" v="420" actId="1076"/>
          <ac:spMkLst>
            <pc:docMk/>
            <pc:sldMk cId="21763180" sldId="262"/>
            <ac:spMk id="51" creationId="{BA816CF4-F4C3-94AC-A896-63FA783C4E92}"/>
          </ac:spMkLst>
        </pc:spChg>
        <pc:spChg chg="add mod">
          <ac:chgData name="Jenny Cheung" userId="cf7b2bda-83b0-4a6c-8c05-dad0cece1647" providerId="ADAL" clId="{92B10FC8-4BEC-453A-A326-FE3B08C8F97B}" dt="2024-03-18T15:45:29.455" v="418" actId="1076"/>
          <ac:spMkLst>
            <pc:docMk/>
            <pc:sldMk cId="21763180" sldId="262"/>
            <ac:spMk id="52" creationId="{BE142F1C-8ECB-2C89-CC1A-56880365BED8}"/>
          </ac:spMkLst>
        </pc:spChg>
        <pc:spChg chg="mod">
          <ac:chgData name="Jenny Cheung" userId="cf7b2bda-83b0-4a6c-8c05-dad0cece1647" providerId="ADAL" clId="{92B10FC8-4BEC-453A-A326-FE3B08C8F97B}" dt="2024-03-18T15:25:25.099" v="118" actId="1076"/>
          <ac:spMkLst>
            <pc:docMk/>
            <pc:sldMk cId="21763180" sldId="262"/>
            <ac:spMk id="62" creationId="{15D1FA3E-DFCC-D92E-02F0-3E3A0DBC3988}"/>
          </ac:spMkLst>
        </pc:spChg>
        <pc:spChg chg="mod">
          <ac:chgData name="Jenny Cheung" userId="cf7b2bda-83b0-4a6c-8c05-dad0cece1647" providerId="ADAL" clId="{92B10FC8-4BEC-453A-A326-FE3B08C8F97B}" dt="2024-03-18T15:25:25.099" v="118" actId="1076"/>
          <ac:spMkLst>
            <pc:docMk/>
            <pc:sldMk cId="21763180" sldId="262"/>
            <ac:spMk id="63" creationId="{0F4E3E73-255E-C441-8A38-610179210321}"/>
          </ac:spMkLst>
        </pc:spChg>
        <pc:spChg chg="mod">
          <ac:chgData name="Jenny Cheung" userId="cf7b2bda-83b0-4a6c-8c05-dad0cece1647" providerId="ADAL" clId="{92B10FC8-4BEC-453A-A326-FE3B08C8F97B}" dt="2024-03-18T15:25:25.099" v="118" actId="1076"/>
          <ac:spMkLst>
            <pc:docMk/>
            <pc:sldMk cId="21763180" sldId="262"/>
            <ac:spMk id="65" creationId="{FB1501DF-DF21-FA0D-EE1A-7039CE9F7712}"/>
          </ac:spMkLst>
        </pc:spChg>
        <pc:spChg chg="mod">
          <ac:chgData name="Jenny Cheung" userId="cf7b2bda-83b0-4a6c-8c05-dad0cece1647" providerId="ADAL" clId="{92B10FC8-4BEC-453A-A326-FE3B08C8F97B}" dt="2024-03-18T15:25:25.099" v="118" actId="1076"/>
          <ac:spMkLst>
            <pc:docMk/>
            <pc:sldMk cId="21763180" sldId="262"/>
            <ac:spMk id="66" creationId="{AC76A38E-49FC-6A46-B197-564237F08245}"/>
          </ac:spMkLst>
        </pc:spChg>
        <pc:spChg chg="mod">
          <ac:chgData name="Jenny Cheung" userId="cf7b2bda-83b0-4a6c-8c05-dad0cece1647" providerId="ADAL" clId="{92B10FC8-4BEC-453A-A326-FE3B08C8F97B}" dt="2024-03-18T15:25:25.099" v="118" actId="1076"/>
          <ac:spMkLst>
            <pc:docMk/>
            <pc:sldMk cId="21763180" sldId="262"/>
            <ac:spMk id="68" creationId="{1A20B69C-C5F0-E68B-EFCE-9B837B36980E}"/>
          </ac:spMkLst>
        </pc:spChg>
        <pc:spChg chg="mod">
          <ac:chgData name="Jenny Cheung" userId="cf7b2bda-83b0-4a6c-8c05-dad0cece1647" providerId="ADAL" clId="{92B10FC8-4BEC-453A-A326-FE3B08C8F97B}" dt="2024-03-18T15:25:25.099" v="118" actId="1076"/>
          <ac:spMkLst>
            <pc:docMk/>
            <pc:sldMk cId="21763180" sldId="262"/>
            <ac:spMk id="69" creationId="{00FA482F-A33D-0DA7-532F-1CDABD72961E}"/>
          </ac:spMkLst>
        </pc:spChg>
        <pc:spChg chg="mod">
          <ac:chgData name="Jenny Cheung" userId="cf7b2bda-83b0-4a6c-8c05-dad0cece1647" providerId="ADAL" clId="{92B10FC8-4BEC-453A-A326-FE3B08C8F97B}" dt="2024-03-18T15:25:25.099" v="118" actId="1076"/>
          <ac:spMkLst>
            <pc:docMk/>
            <pc:sldMk cId="21763180" sldId="262"/>
            <ac:spMk id="70" creationId="{8B07DDDF-11F2-4CAC-F81D-5C7E1B8BDBA3}"/>
          </ac:spMkLst>
        </pc:spChg>
        <pc:spChg chg="mod">
          <ac:chgData name="Jenny Cheung" userId="cf7b2bda-83b0-4a6c-8c05-dad0cece1647" providerId="ADAL" clId="{92B10FC8-4BEC-453A-A326-FE3B08C8F97B}" dt="2024-03-18T15:25:25.099" v="118" actId="1076"/>
          <ac:spMkLst>
            <pc:docMk/>
            <pc:sldMk cId="21763180" sldId="262"/>
            <ac:spMk id="71" creationId="{CFB25480-4ADA-E6AB-7FEA-EF1C21933B0D}"/>
          </ac:spMkLst>
        </pc:spChg>
        <pc:spChg chg="mod">
          <ac:chgData name="Jenny Cheung" userId="cf7b2bda-83b0-4a6c-8c05-dad0cece1647" providerId="ADAL" clId="{92B10FC8-4BEC-453A-A326-FE3B08C8F97B}" dt="2024-03-18T15:25:25.099" v="118" actId="1076"/>
          <ac:spMkLst>
            <pc:docMk/>
            <pc:sldMk cId="21763180" sldId="262"/>
            <ac:spMk id="74" creationId="{CB05D980-71B5-487F-F050-7975782CEE9C}"/>
          </ac:spMkLst>
        </pc:spChg>
        <pc:spChg chg="mod">
          <ac:chgData name="Jenny Cheung" userId="cf7b2bda-83b0-4a6c-8c05-dad0cece1647" providerId="ADAL" clId="{92B10FC8-4BEC-453A-A326-FE3B08C8F97B}" dt="2024-03-18T15:25:25.099" v="118" actId="1076"/>
          <ac:spMkLst>
            <pc:docMk/>
            <pc:sldMk cId="21763180" sldId="262"/>
            <ac:spMk id="75" creationId="{FC18E9B0-CA9D-ECA8-53C5-082F166E0CF0}"/>
          </ac:spMkLst>
        </pc:spChg>
        <pc:spChg chg="mod">
          <ac:chgData name="Jenny Cheung" userId="cf7b2bda-83b0-4a6c-8c05-dad0cece1647" providerId="ADAL" clId="{92B10FC8-4BEC-453A-A326-FE3B08C8F97B}" dt="2024-03-18T15:25:25.099" v="118" actId="1076"/>
          <ac:spMkLst>
            <pc:docMk/>
            <pc:sldMk cId="21763180" sldId="262"/>
            <ac:spMk id="76" creationId="{D1FA5B6E-6EF6-E9F5-2BE7-D84A90CDD258}"/>
          </ac:spMkLst>
        </pc:spChg>
        <pc:spChg chg="mod">
          <ac:chgData name="Jenny Cheung" userId="cf7b2bda-83b0-4a6c-8c05-dad0cece1647" providerId="ADAL" clId="{92B10FC8-4BEC-453A-A326-FE3B08C8F97B}" dt="2024-03-18T15:25:25.099" v="118" actId="1076"/>
          <ac:spMkLst>
            <pc:docMk/>
            <pc:sldMk cId="21763180" sldId="262"/>
            <ac:spMk id="77" creationId="{D8812624-6254-11A2-C67D-DB464AEC3B73}"/>
          </ac:spMkLst>
        </pc:spChg>
        <pc:spChg chg="mod">
          <ac:chgData name="Jenny Cheung" userId="cf7b2bda-83b0-4a6c-8c05-dad0cece1647" providerId="ADAL" clId="{92B10FC8-4BEC-453A-A326-FE3B08C8F97B}" dt="2024-03-18T15:25:25.099" v="118" actId="1076"/>
          <ac:spMkLst>
            <pc:docMk/>
            <pc:sldMk cId="21763180" sldId="262"/>
            <ac:spMk id="85" creationId="{FC7D2EB9-1397-8D9C-2CB5-2026279443BE}"/>
          </ac:spMkLst>
        </pc:spChg>
        <pc:spChg chg="mod">
          <ac:chgData name="Jenny Cheung" userId="cf7b2bda-83b0-4a6c-8c05-dad0cece1647" providerId="ADAL" clId="{92B10FC8-4BEC-453A-A326-FE3B08C8F97B}" dt="2024-03-18T15:25:25.099" v="118" actId="1076"/>
          <ac:spMkLst>
            <pc:docMk/>
            <pc:sldMk cId="21763180" sldId="262"/>
            <ac:spMk id="86" creationId="{07EF0EFD-CAAA-FFDD-BDF1-F5E78FEAE7FD}"/>
          </ac:spMkLst>
        </pc:spChg>
        <pc:spChg chg="mod">
          <ac:chgData name="Jenny Cheung" userId="cf7b2bda-83b0-4a6c-8c05-dad0cece1647" providerId="ADAL" clId="{92B10FC8-4BEC-453A-A326-FE3B08C8F97B}" dt="2024-03-18T15:25:25.099" v="118" actId="1076"/>
          <ac:spMkLst>
            <pc:docMk/>
            <pc:sldMk cId="21763180" sldId="262"/>
            <ac:spMk id="88" creationId="{5E56BD53-4BC6-8D61-1C20-BB6DEAE63A70}"/>
          </ac:spMkLst>
        </pc:spChg>
        <pc:spChg chg="mod">
          <ac:chgData name="Jenny Cheung" userId="cf7b2bda-83b0-4a6c-8c05-dad0cece1647" providerId="ADAL" clId="{92B10FC8-4BEC-453A-A326-FE3B08C8F97B}" dt="2024-03-18T15:25:25.099" v="118" actId="1076"/>
          <ac:spMkLst>
            <pc:docMk/>
            <pc:sldMk cId="21763180" sldId="262"/>
            <ac:spMk id="90" creationId="{85DD863C-7E0B-0993-7D8A-3CDB8263A59A}"/>
          </ac:spMkLst>
        </pc:spChg>
        <pc:spChg chg="mod">
          <ac:chgData name="Jenny Cheung" userId="cf7b2bda-83b0-4a6c-8c05-dad0cece1647" providerId="ADAL" clId="{92B10FC8-4BEC-453A-A326-FE3B08C8F97B}" dt="2024-03-18T15:25:25.099" v="118" actId="1076"/>
          <ac:spMkLst>
            <pc:docMk/>
            <pc:sldMk cId="21763180" sldId="262"/>
            <ac:spMk id="91" creationId="{60C7367A-CABF-DCAE-F8C9-A2BE9474E746}"/>
          </ac:spMkLst>
        </pc:spChg>
        <pc:spChg chg="mod">
          <ac:chgData name="Jenny Cheung" userId="cf7b2bda-83b0-4a6c-8c05-dad0cece1647" providerId="ADAL" clId="{92B10FC8-4BEC-453A-A326-FE3B08C8F97B}" dt="2024-03-18T15:25:25.099" v="118" actId="1076"/>
          <ac:spMkLst>
            <pc:docMk/>
            <pc:sldMk cId="21763180" sldId="262"/>
            <ac:spMk id="92" creationId="{D781FB42-7EA9-2118-41F0-787D6C02ED25}"/>
          </ac:spMkLst>
        </pc:spChg>
        <pc:spChg chg="mod">
          <ac:chgData name="Jenny Cheung" userId="cf7b2bda-83b0-4a6c-8c05-dad0cece1647" providerId="ADAL" clId="{92B10FC8-4BEC-453A-A326-FE3B08C8F97B}" dt="2024-03-18T15:25:25.099" v="118" actId="1076"/>
          <ac:spMkLst>
            <pc:docMk/>
            <pc:sldMk cId="21763180" sldId="262"/>
            <ac:spMk id="93" creationId="{AB448599-51AF-AD3F-01FD-F8FD8CB7C94D}"/>
          </ac:spMkLst>
        </pc:spChg>
        <pc:spChg chg="mod">
          <ac:chgData name="Jenny Cheung" userId="cf7b2bda-83b0-4a6c-8c05-dad0cece1647" providerId="ADAL" clId="{92B10FC8-4BEC-453A-A326-FE3B08C8F97B}" dt="2024-03-18T15:25:25.099" v="118" actId="1076"/>
          <ac:spMkLst>
            <pc:docMk/>
            <pc:sldMk cId="21763180" sldId="262"/>
            <ac:spMk id="94" creationId="{87733526-6A6E-2F0B-A1C9-34D1D6FC3823}"/>
          </ac:spMkLst>
        </pc:spChg>
        <pc:spChg chg="mod">
          <ac:chgData name="Jenny Cheung" userId="cf7b2bda-83b0-4a6c-8c05-dad0cece1647" providerId="ADAL" clId="{92B10FC8-4BEC-453A-A326-FE3B08C8F97B}" dt="2024-03-18T15:25:25.099" v="118" actId="1076"/>
          <ac:spMkLst>
            <pc:docMk/>
            <pc:sldMk cId="21763180" sldId="262"/>
            <ac:spMk id="95" creationId="{BE69B55F-ED06-DB67-FBDF-CF8D6A8429E6}"/>
          </ac:spMkLst>
        </pc:spChg>
        <pc:spChg chg="mod">
          <ac:chgData name="Jenny Cheung" userId="cf7b2bda-83b0-4a6c-8c05-dad0cece1647" providerId="ADAL" clId="{92B10FC8-4BEC-453A-A326-FE3B08C8F97B}" dt="2024-03-18T15:25:25.099" v="118" actId="1076"/>
          <ac:spMkLst>
            <pc:docMk/>
            <pc:sldMk cId="21763180" sldId="262"/>
            <ac:spMk id="96" creationId="{8525EAD7-8686-0D24-F54D-AC3CEA469441}"/>
          </ac:spMkLst>
        </pc:spChg>
        <pc:spChg chg="mod">
          <ac:chgData name="Jenny Cheung" userId="cf7b2bda-83b0-4a6c-8c05-dad0cece1647" providerId="ADAL" clId="{92B10FC8-4BEC-453A-A326-FE3B08C8F97B}" dt="2024-03-18T15:25:25.099" v="118" actId="1076"/>
          <ac:spMkLst>
            <pc:docMk/>
            <pc:sldMk cId="21763180" sldId="262"/>
            <ac:spMk id="97" creationId="{FF2716AA-CF4E-64D9-8EA7-B603322AD0F6}"/>
          </ac:spMkLst>
        </pc:spChg>
        <pc:spChg chg="mod">
          <ac:chgData name="Jenny Cheung" userId="cf7b2bda-83b0-4a6c-8c05-dad0cece1647" providerId="ADAL" clId="{92B10FC8-4BEC-453A-A326-FE3B08C8F97B}" dt="2024-03-18T15:25:25.099" v="118" actId="1076"/>
          <ac:spMkLst>
            <pc:docMk/>
            <pc:sldMk cId="21763180" sldId="262"/>
            <ac:spMk id="98" creationId="{282F86BA-18CE-F003-81CF-0560832A2DD6}"/>
          </ac:spMkLst>
        </pc:spChg>
        <pc:spChg chg="mod">
          <ac:chgData name="Jenny Cheung" userId="cf7b2bda-83b0-4a6c-8c05-dad0cece1647" providerId="ADAL" clId="{92B10FC8-4BEC-453A-A326-FE3B08C8F97B}" dt="2024-03-18T15:25:25.099" v="118" actId="1076"/>
          <ac:spMkLst>
            <pc:docMk/>
            <pc:sldMk cId="21763180" sldId="262"/>
            <ac:spMk id="100" creationId="{4B406605-BE25-C900-2C8C-E34A45D2B196}"/>
          </ac:spMkLst>
        </pc:spChg>
        <pc:spChg chg="add del mod">
          <ac:chgData name="Jenny Cheung" userId="cf7b2bda-83b0-4a6c-8c05-dad0cece1647" providerId="ADAL" clId="{92B10FC8-4BEC-453A-A326-FE3B08C8F97B}" dt="2024-03-18T15:30:19.017" v="207" actId="478"/>
          <ac:spMkLst>
            <pc:docMk/>
            <pc:sldMk cId="21763180" sldId="262"/>
            <ac:spMk id="108" creationId="{42C513E8-C350-E0C0-9CDC-4D59465DC9BB}"/>
          </ac:spMkLst>
        </pc:spChg>
        <pc:spChg chg="del mod">
          <ac:chgData name="Jenny Cheung" userId="cf7b2bda-83b0-4a6c-8c05-dad0cece1647" providerId="ADAL" clId="{92B10FC8-4BEC-453A-A326-FE3B08C8F97B}" dt="2024-03-18T15:28:07.953" v="152" actId="478"/>
          <ac:spMkLst>
            <pc:docMk/>
            <pc:sldMk cId="21763180" sldId="262"/>
            <ac:spMk id="110" creationId="{F15F5E03-D042-88E5-25BC-68C4DFEE5993}"/>
          </ac:spMkLst>
        </pc:spChg>
        <pc:spChg chg="del mod">
          <ac:chgData name="Jenny Cheung" userId="cf7b2bda-83b0-4a6c-8c05-dad0cece1647" providerId="ADAL" clId="{92B10FC8-4BEC-453A-A326-FE3B08C8F97B}" dt="2024-03-18T15:28:15.274" v="157" actId="478"/>
          <ac:spMkLst>
            <pc:docMk/>
            <pc:sldMk cId="21763180" sldId="262"/>
            <ac:spMk id="111" creationId="{CA0172B7-CF03-298D-FBBC-25438754B358}"/>
          </ac:spMkLst>
        </pc:spChg>
        <pc:spChg chg="del mod">
          <ac:chgData name="Jenny Cheung" userId="cf7b2bda-83b0-4a6c-8c05-dad0cece1647" providerId="ADAL" clId="{92B10FC8-4BEC-453A-A326-FE3B08C8F97B}" dt="2024-03-18T15:28:22.192" v="163" actId="478"/>
          <ac:spMkLst>
            <pc:docMk/>
            <pc:sldMk cId="21763180" sldId="262"/>
            <ac:spMk id="114" creationId="{E9EA62F5-3812-77CE-38FD-3F1CBC1FC74B}"/>
          </ac:spMkLst>
        </pc:spChg>
        <pc:spChg chg="mod">
          <ac:chgData name="Jenny Cheung" userId="cf7b2bda-83b0-4a6c-8c05-dad0cece1647" providerId="ADAL" clId="{92B10FC8-4BEC-453A-A326-FE3B08C8F97B}" dt="2024-03-18T15:29:46.284" v="196" actId="14100"/>
          <ac:spMkLst>
            <pc:docMk/>
            <pc:sldMk cId="21763180" sldId="262"/>
            <ac:spMk id="117" creationId="{2B8CBC23-EAF3-930D-8351-9DB64DE2C283}"/>
          </ac:spMkLst>
        </pc:spChg>
        <pc:spChg chg="del">
          <ac:chgData name="Jenny Cheung" userId="cf7b2bda-83b0-4a6c-8c05-dad0cece1647" providerId="ADAL" clId="{92B10FC8-4BEC-453A-A326-FE3B08C8F97B}" dt="2024-03-18T15:28:27.512" v="166" actId="478"/>
          <ac:spMkLst>
            <pc:docMk/>
            <pc:sldMk cId="21763180" sldId="262"/>
            <ac:spMk id="118" creationId="{DA9B2C1B-6175-7C17-EC6D-2C23816CCE9E}"/>
          </ac:spMkLst>
        </pc:spChg>
        <pc:spChg chg="del">
          <ac:chgData name="Jenny Cheung" userId="cf7b2bda-83b0-4a6c-8c05-dad0cece1647" providerId="ADAL" clId="{92B10FC8-4BEC-453A-A326-FE3B08C8F97B}" dt="2024-03-18T15:28:34.273" v="169" actId="478"/>
          <ac:spMkLst>
            <pc:docMk/>
            <pc:sldMk cId="21763180" sldId="262"/>
            <ac:spMk id="119" creationId="{E6850C5F-2968-0406-FE47-17143AC1F4B6}"/>
          </ac:spMkLst>
        </pc:spChg>
        <pc:spChg chg="del">
          <ac:chgData name="Jenny Cheung" userId="cf7b2bda-83b0-4a6c-8c05-dad0cece1647" providerId="ADAL" clId="{92B10FC8-4BEC-453A-A326-FE3B08C8F97B}" dt="2024-03-18T15:28:40.866" v="173" actId="478"/>
          <ac:spMkLst>
            <pc:docMk/>
            <pc:sldMk cId="21763180" sldId="262"/>
            <ac:spMk id="122" creationId="{26AFC8B3-4909-1DBA-4CE1-D3231607EE1E}"/>
          </ac:spMkLst>
        </pc:spChg>
        <pc:spChg chg="del mod">
          <ac:chgData name="Jenny Cheung" userId="cf7b2bda-83b0-4a6c-8c05-dad0cece1647" providerId="ADAL" clId="{92B10FC8-4BEC-453A-A326-FE3B08C8F97B}" dt="2024-03-18T15:28:43.129" v="174" actId="478"/>
          <ac:spMkLst>
            <pc:docMk/>
            <pc:sldMk cId="21763180" sldId="262"/>
            <ac:spMk id="123" creationId="{13F81A2C-D00E-2C6E-B76B-53320C8EA586}"/>
          </ac:spMkLst>
        </pc:spChg>
        <pc:spChg chg="del">
          <ac:chgData name="Jenny Cheung" userId="cf7b2bda-83b0-4a6c-8c05-dad0cece1647" providerId="ADAL" clId="{92B10FC8-4BEC-453A-A326-FE3B08C8F97B}" dt="2024-03-18T15:29:09.383" v="188" actId="478"/>
          <ac:spMkLst>
            <pc:docMk/>
            <pc:sldMk cId="21763180" sldId="262"/>
            <ac:spMk id="128" creationId="{0F386FFF-EB80-4ED4-74F5-6B108909C5B1}"/>
          </ac:spMkLst>
        </pc:spChg>
        <pc:spChg chg="del">
          <ac:chgData name="Jenny Cheung" userId="cf7b2bda-83b0-4a6c-8c05-dad0cece1647" providerId="ADAL" clId="{92B10FC8-4BEC-453A-A326-FE3B08C8F97B}" dt="2024-03-18T15:28:10.136" v="153" actId="478"/>
          <ac:spMkLst>
            <pc:docMk/>
            <pc:sldMk cId="21763180" sldId="262"/>
            <ac:spMk id="129" creationId="{E0812053-5242-67FB-D136-E08DC804F032}"/>
          </ac:spMkLst>
        </pc:spChg>
        <pc:spChg chg="del mod">
          <ac:chgData name="Jenny Cheung" userId="cf7b2bda-83b0-4a6c-8c05-dad0cece1647" providerId="ADAL" clId="{92B10FC8-4BEC-453A-A326-FE3B08C8F97B}" dt="2024-03-18T15:28:18.975" v="161" actId="478"/>
          <ac:spMkLst>
            <pc:docMk/>
            <pc:sldMk cId="21763180" sldId="262"/>
            <ac:spMk id="133" creationId="{2611999B-3ED4-6D52-66A7-8584AF3BCBBE}"/>
          </ac:spMkLst>
        </pc:spChg>
        <pc:spChg chg="mod">
          <ac:chgData name="Jenny Cheung" userId="cf7b2bda-83b0-4a6c-8c05-dad0cece1647" providerId="ADAL" clId="{92B10FC8-4BEC-453A-A326-FE3B08C8F97B}" dt="2024-03-18T15:32:16.463" v="236" actId="14100"/>
          <ac:spMkLst>
            <pc:docMk/>
            <pc:sldMk cId="21763180" sldId="262"/>
            <ac:spMk id="135" creationId="{5B7C43EF-7826-17A6-AB60-D8C468EE977B}"/>
          </ac:spMkLst>
        </pc:spChg>
        <pc:spChg chg="del mod">
          <ac:chgData name="Jenny Cheung" userId="cf7b2bda-83b0-4a6c-8c05-dad0cece1647" providerId="ADAL" clId="{92B10FC8-4BEC-453A-A326-FE3B08C8F97B}" dt="2024-03-18T15:28:50.853" v="179" actId="478"/>
          <ac:spMkLst>
            <pc:docMk/>
            <pc:sldMk cId="21763180" sldId="262"/>
            <ac:spMk id="136" creationId="{B5EBC896-58A9-C48C-2077-55DFB2D2A9FB}"/>
          </ac:spMkLst>
        </pc:spChg>
        <pc:spChg chg="del">
          <ac:chgData name="Jenny Cheung" userId="cf7b2bda-83b0-4a6c-8c05-dad0cece1647" providerId="ADAL" clId="{92B10FC8-4BEC-453A-A326-FE3B08C8F97B}" dt="2024-03-18T15:29:04.838" v="187" actId="478"/>
          <ac:spMkLst>
            <pc:docMk/>
            <pc:sldMk cId="21763180" sldId="262"/>
            <ac:spMk id="138" creationId="{ED1EBD0C-F5FA-BA2E-E4AB-EA6B911E8EAC}"/>
          </ac:spMkLst>
        </pc:spChg>
        <pc:spChg chg="del">
          <ac:chgData name="Jenny Cheung" userId="cf7b2bda-83b0-4a6c-8c05-dad0cece1647" providerId="ADAL" clId="{92B10FC8-4BEC-453A-A326-FE3B08C8F97B}" dt="2024-03-18T15:29:02.337" v="186" actId="478"/>
          <ac:spMkLst>
            <pc:docMk/>
            <pc:sldMk cId="21763180" sldId="262"/>
            <ac:spMk id="139" creationId="{C13D85F7-5DA7-4D25-DC21-141A903DCB1F}"/>
          </ac:spMkLst>
        </pc:spChg>
        <pc:spChg chg="del">
          <ac:chgData name="Jenny Cheung" userId="cf7b2bda-83b0-4a6c-8c05-dad0cece1647" providerId="ADAL" clId="{92B10FC8-4BEC-453A-A326-FE3B08C8F97B}" dt="2024-03-18T15:28:48.092" v="176" actId="478"/>
          <ac:spMkLst>
            <pc:docMk/>
            <pc:sldMk cId="21763180" sldId="262"/>
            <ac:spMk id="141" creationId="{B4F68BB2-14A0-5605-E83B-201A2993940E}"/>
          </ac:spMkLst>
        </pc:spChg>
        <pc:spChg chg="del mod">
          <ac:chgData name="Jenny Cheung" userId="cf7b2bda-83b0-4a6c-8c05-dad0cece1647" providerId="ADAL" clId="{92B10FC8-4BEC-453A-A326-FE3B08C8F97B}" dt="2024-03-18T15:28:57.217" v="183" actId="478"/>
          <ac:spMkLst>
            <pc:docMk/>
            <pc:sldMk cId="21763180" sldId="262"/>
            <ac:spMk id="142" creationId="{80AF6E2A-AF52-981E-DC2E-E40FF43A3C27}"/>
          </ac:spMkLst>
        </pc:spChg>
        <pc:grpChg chg="mod">
          <ac:chgData name="Jenny Cheung" userId="cf7b2bda-83b0-4a6c-8c05-dad0cece1647" providerId="ADAL" clId="{92B10FC8-4BEC-453A-A326-FE3B08C8F97B}" dt="2024-03-18T15:25:25.099" v="118" actId="1076"/>
          <ac:grpSpMkLst>
            <pc:docMk/>
            <pc:sldMk cId="21763180" sldId="262"/>
            <ac:grpSpMk id="87" creationId="{F07A0729-3378-03AC-2239-6A16446ADF1D}"/>
          </ac:grpSpMkLst>
        </pc:grpChg>
        <pc:grpChg chg="mod">
          <ac:chgData name="Jenny Cheung" userId="cf7b2bda-83b0-4a6c-8c05-dad0cece1647" providerId="ADAL" clId="{92B10FC8-4BEC-453A-A326-FE3B08C8F97B}" dt="2024-03-18T15:25:25.099" v="118" actId="1076"/>
          <ac:grpSpMkLst>
            <pc:docMk/>
            <pc:sldMk cId="21763180" sldId="262"/>
            <ac:grpSpMk id="99" creationId="{03C69226-7B2B-9762-83D4-3218A89753BF}"/>
          </ac:grpSpMkLst>
        </pc:grpChg>
        <pc:grpChg chg="mod">
          <ac:chgData name="Jenny Cheung" userId="cf7b2bda-83b0-4a6c-8c05-dad0cece1647" providerId="ADAL" clId="{92B10FC8-4BEC-453A-A326-FE3B08C8F97B}" dt="2024-03-18T15:25:25.099" v="118" actId="1076"/>
          <ac:grpSpMkLst>
            <pc:docMk/>
            <pc:sldMk cId="21763180" sldId="262"/>
            <ac:grpSpMk id="101" creationId="{3F495E49-7497-23EA-1B1A-9798B347B636}"/>
          </ac:grpSpMkLst>
        </pc:grpChg>
        <pc:grpChg chg="del mod">
          <ac:chgData name="Jenny Cheung" userId="cf7b2bda-83b0-4a6c-8c05-dad0cece1647" providerId="ADAL" clId="{92B10FC8-4BEC-453A-A326-FE3B08C8F97B}" dt="2024-03-18T15:25:39.055" v="119" actId="478"/>
          <ac:grpSpMkLst>
            <pc:docMk/>
            <pc:sldMk cId="21763180" sldId="262"/>
            <ac:grpSpMk id="102" creationId="{CE631A3F-CA0A-6713-DE9F-1FBDF4AF8522}"/>
          </ac:grpSpMkLst>
        </pc:grpChg>
        <pc:graphicFrameChg chg="add mod">
          <ac:chgData name="Jenny Cheung" userId="cf7b2bda-83b0-4a6c-8c05-dad0cece1647" providerId="ADAL" clId="{92B10FC8-4BEC-453A-A326-FE3B08C8F97B}" dt="2024-03-18T15:33:29.064" v="264" actId="1076"/>
          <ac:graphicFrameMkLst>
            <pc:docMk/>
            <pc:sldMk cId="21763180" sldId="262"/>
            <ac:graphicFrameMk id="9" creationId="{80B0591F-07E8-E8D7-D014-24037D9EA8F6}"/>
          </ac:graphicFrameMkLst>
        </pc:graphicFrameChg>
        <pc:graphicFrameChg chg="add mod">
          <ac:chgData name="Jenny Cheung" userId="cf7b2bda-83b0-4a6c-8c05-dad0cece1647" providerId="ADAL" clId="{92B10FC8-4BEC-453A-A326-FE3B08C8F97B}" dt="2024-03-18T15:37:06.557" v="311" actId="1076"/>
          <ac:graphicFrameMkLst>
            <pc:docMk/>
            <pc:sldMk cId="21763180" sldId="262"/>
            <ac:graphicFrameMk id="23" creationId="{B8DB0ED6-9CAA-067C-8E99-6AD0617550EB}"/>
          </ac:graphicFrameMkLst>
        </pc:graphicFrameChg>
        <pc:graphicFrameChg chg="add mod">
          <ac:chgData name="Jenny Cheung" userId="cf7b2bda-83b0-4a6c-8c05-dad0cece1647" providerId="ADAL" clId="{92B10FC8-4BEC-453A-A326-FE3B08C8F97B}" dt="2024-03-18T15:37:31.803" v="324" actId="1076"/>
          <ac:graphicFrameMkLst>
            <pc:docMk/>
            <pc:sldMk cId="21763180" sldId="262"/>
            <ac:graphicFrameMk id="31" creationId="{1942008F-4E94-1B1E-5C23-56FFD1897931}"/>
          </ac:graphicFrameMkLst>
        </pc:graphicFrameChg>
        <pc:graphicFrameChg chg="add mod">
          <ac:chgData name="Jenny Cheung" userId="cf7b2bda-83b0-4a6c-8c05-dad0cece1647" providerId="ADAL" clId="{92B10FC8-4BEC-453A-A326-FE3B08C8F97B}" dt="2024-03-18T15:38:13.287" v="335"/>
          <ac:graphicFrameMkLst>
            <pc:docMk/>
            <pc:sldMk cId="21763180" sldId="262"/>
            <ac:graphicFrameMk id="33" creationId="{6AD01220-A348-E645-940D-EAB84B40C317}"/>
          </ac:graphicFrameMkLst>
        </pc:graphicFrameChg>
        <pc:graphicFrameChg chg="add mod">
          <ac:chgData name="Jenny Cheung" userId="cf7b2bda-83b0-4a6c-8c05-dad0cece1647" providerId="ADAL" clId="{92B10FC8-4BEC-453A-A326-FE3B08C8F97B}" dt="2024-03-18T15:38:13.287" v="335"/>
          <ac:graphicFrameMkLst>
            <pc:docMk/>
            <pc:sldMk cId="21763180" sldId="262"/>
            <ac:graphicFrameMk id="38" creationId="{71ACFA78-CB7F-1279-2C28-E81ACD2EAA76}"/>
          </ac:graphicFrameMkLst>
        </pc:graphicFrameChg>
        <pc:graphicFrameChg chg="add mod">
          <ac:chgData name="Jenny Cheung" userId="cf7b2bda-83b0-4a6c-8c05-dad0cece1647" providerId="ADAL" clId="{92B10FC8-4BEC-453A-A326-FE3B08C8F97B}" dt="2024-03-18T15:41:54.431" v="378" actId="14100"/>
          <ac:graphicFrameMkLst>
            <pc:docMk/>
            <pc:sldMk cId="21763180" sldId="262"/>
            <ac:graphicFrameMk id="42" creationId="{67BE9EBE-5235-7B5D-A3D4-DBCF6EF45BCC}"/>
          </ac:graphicFrameMkLst>
        </pc:graphicFrameChg>
        <pc:graphicFrameChg chg="add mod">
          <ac:chgData name="Jenny Cheung" userId="cf7b2bda-83b0-4a6c-8c05-dad0cece1647" providerId="ADAL" clId="{92B10FC8-4BEC-453A-A326-FE3B08C8F97B}" dt="2024-03-18T15:41:51.239" v="377" actId="1076"/>
          <ac:graphicFrameMkLst>
            <pc:docMk/>
            <pc:sldMk cId="21763180" sldId="262"/>
            <ac:graphicFrameMk id="44" creationId="{51553985-A732-E570-818F-32E185B66788}"/>
          </ac:graphicFrameMkLst>
        </pc:graphicFrameChg>
        <pc:graphicFrameChg chg="add mod">
          <ac:chgData name="Jenny Cheung" userId="cf7b2bda-83b0-4a6c-8c05-dad0cece1647" providerId="ADAL" clId="{92B10FC8-4BEC-453A-A326-FE3B08C8F97B}" dt="2024-03-18T15:45:42.632" v="424" actId="14100"/>
          <ac:graphicFrameMkLst>
            <pc:docMk/>
            <pc:sldMk cId="21763180" sldId="262"/>
            <ac:graphicFrameMk id="48" creationId="{021D822B-3DB9-FAA2-C598-2333847F16C3}"/>
          </ac:graphicFrameMkLst>
        </pc:graphicFrameChg>
        <pc:graphicFrameChg chg="add mod">
          <ac:chgData name="Jenny Cheung" userId="cf7b2bda-83b0-4a6c-8c05-dad0cece1647" providerId="ADAL" clId="{92B10FC8-4BEC-453A-A326-FE3B08C8F97B}" dt="2024-03-18T15:45:37.290" v="421" actId="14100"/>
          <ac:graphicFrameMkLst>
            <pc:docMk/>
            <pc:sldMk cId="21763180" sldId="262"/>
            <ac:graphicFrameMk id="49" creationId="{1C464B04-7619-B54D-1E9E-D94B0AAB72FA}"/>
          </ac:graphicFrameMkLst>
        </pc:graphicFrameChg>
        <pc:graphicFrameChg chg="del">
          <ac:chgData name="Jenny Cheung" userId="cf7b2bda-83b0-4a6c-8c05-dad0cece1647" providerId="ADAL" clId="{92B10FC8-4BEC-453A-A326-FE3B08C8F97B}" dt="2024-03-18T15:29:57.859" v="199" actId="478"/>
          <ac:graphicFrameMkLst>
            <pc:docMk/>
            <pc:sldMk cId="21763180" sldId="262"/>
            <ac:graphicFrameMk id="106" creationId="{877CA8A6-3F2B-1AA3-5B0A-2CF0EE95B7E5}"/>
          </ac:graphicFrameMkLst>
        </pc:graphicFrameChg>
        <pc:graphicFrameChg chg="del">
          <ac:chgData name="Jenny Cheung" userId="cf7b2bda-83b0-4a6c-8c05-dad0cece1647" providerId="ADAL" clId="{92B10FC8-4BEC-453A-A326-FE3B08C8F97B}" dt="2024-03-18T15:29:58.472" v="200" actId="478"/>
          <ac:graphicFrameMkLst>
            <pc:docMk/>
            <pc:sldMk cId="21763180" sldId="262"/>
            <ac:graphicFrameMk id="107" creationId="{C5F58831-FC0C-93F1-B190-4DD725B59E2D}"/>
          </ac:graphicFrameMkLst>
        </pc:graphicFrameChg>
        <pc:graphicFrameChg chg="add del">
          <ac:chgData name="Jenny Cheung" userId="cf7b2bda-83b0-4a6c-8c05-dad0cece1647" providerId="ADAL" clId="{92B10FC8-4BEC-453A-A326-FE3B08C8F97B}" dt="2024-03-18T15:28:11.027" v="154" actId="478"/>
          <ac:graphicFrameMkLst>
            <pc:docMk/>
            <pc:sldMk cId="21763180" sldId="262"/>
            <ac:graphicFrameMk id="112" creationId="{7160C07C-9610-FB15-A9E7-EAAF4D5F1074}"/>
          </ac:graphicFrameMkLst>
        </pc:graphicFrameChg>
        <pc:graphicFrameChg chg="add del">
          <ac:chgData name="Jenny Cheung" userId="cf7b2bda-83b0-4a6c-8c05-dad0cece1647" providerId="ADAL" clId="{92B10FC8-4BEC-453A-A326-FE3B08C8F97B}" dt="2024-03-18T15:28:11.705" v="155" actId="478"/>
          <ac:graphicFrameMkLst>
            <pc:docMk/>
            <pc:sldMk cId="21763180" sldId="262"/>
            <ac:graphicFrameMk id="113" creationId="{7440C0F4-C5C3-2B6A-FE86-BF73D5A12478}"/>
          </ac:graphicFrameMkLst>
        </pc:graphicFrameChg>
        <pc:graphicFrameChg chg="add del">
          <ac:chgData name="Jenny Cheung" userId="cf7b2bda-83b0-4a6c-8c05-dad0cece1647" providerId="ADAL" clId="{92B10FC8-4BEC-453A-A326-FE3B08C8F97B}" dt="2024-03-18T15:28:24.079" v="164" actId="478"/>
          <ac:graphicFrameMkLst>
            <pc:docMk/>
            <pc:sldMk cId="21763180" sldId="262"/>
            <ac:graphicFrameMk id="115" creationId="{51B63540-4AF0-DB46-ABC0-8E96863E0497}"/>
          </ac:graphicFrameMkLst>
        </pc:graphicFrameChg>
        <pc:graphicFrameChg chg="add del">
          <ac:chgData name="Jenny Cheung" userId="cf7b2bda-83b0-4a6c-8c05-dad0cece1647" providerId="ADAL" clId="{92B10FC8-4BEC-453A-A326-FE3B08C8F97B}" dt="2024-03-18T15:28:25.968" v="165" actId="478"/>
          <ac:graphicFrameMkLst>
            <pc:docMk/>
            <pc:sldMk cId="21763180" sldId="262"/>
            <ac:graphicFrameMk id="116" creationId="{A2981D37-795A-C94E-991E-AFCBEE15FFC9}"/>
          </ac:graphicFrameMkLst>
        </pc:graphicFrameChg>
        <pc:graphicFrameChg chg="del">
          <ac:chgData name="Jenny Cheung" userId="cf7b2bda-83b0-4a6c-8c05-dad0cece1647" providerId="ADAL" clId="{92B10FC8-4BEC-453A-A326-FE3B08C8F97B}" dt="2024-03-18T15:28:36.194" v="170" actId="478"/>
          <ac:graphicFrameMkLst>
            <pc:docMk/>
            <pc:sldMk cId="21763180" sldId="262"/>
            <ac:graphicFrameMk id="120" creationId="{B320C2AF-8F8B-D363-805B-C069B9FAE252}"/>
          </ac:graphicFrameMkLst>
        </pc:graphicFrameChg>
        <pc:graphicFrameChg chg="add del">
          <ac:chgData name="Jenny Cheung" userId="cf7b2bda-83b0-4a6c-8c05-dad0cece1647" providerId="ADAL" clId="{92B10FC8-4BEC-453A-A326-FE3B08C8F97B}" dt="2024-03-18T15:28:37.723" v="171" actId="478"/>
          <ac:graphicFrameMkLst>
            <pc:docMk/>
            <pc:sldMk cId="21763180" sldId="262"/>
            <ac:graphicFrameMk id="121" creationId="{A0BB990C-FAA2-871A-D90E-40E87D908B24}"/>
          </ac:graphicFrameMkLst>
        </pc:graphicFrameChg>
        <pc:graphicFrameChg chg="del">
          <ac:chgData name="Jenny Cheung" userId="cf7b2bda-83b0-4a6c-8c05-dad0cece1647" providerId="ADAL" clId="{92B10FC8-4BEC-453A-A326-FE3B08C8F97B}" dt="2024-03-18T15:28:44.930" v="175" actId="478"/>
          <ac:graphicFrameMkLst>
            <pc:docMk/>
            <pc:sldMk cId="21763180" sldId="262"/>
            <ac:graphicFrameMk id="124" creationId="{5D822C19-37FE-270E-2B86-1B09F21A36BB}"/>
          </ac:graphicFrameMkLst>
        </pc:graphicFrameChg>
        <pc:graphicFrameChg chg="del">
          <ac:chgData name="Jenny Cheung" userId="cf7b2bda-83b0-4a6c-8c05-dad0cece1647" providerId="ADAL" clId="{92B10FC8-4BEC-453A-A326-FE3B08C8F97B}" dt="2024-03-18T15:28:53.891" v="181" actId="478"/>
          <ac:graphicFrameMkLst>
            <pc:docMk/>
            <pc:sldMk cId="21763180" sldId="262"/>
            <ac:graphicFrameMk id="125" creationId="{24C80568-A8B0-9B67-C489-1BB1142F9A3D}"/>
          </ac:graphicFrameMkLst>
        </pc:graphicFrameChg>
        <pc:graphicFrameChg chg="del">
          <ac:chgData name="Jenny Cheung" userId="cf7b2bda-83b0-4a6c-8c05-dad0cece1647" providerId="ADAL" clId="{92B10FC8-4BEC-453A-A326-FE3B08C8F97B}" dt="2024-03-18T15:28:59.106" v="184" actId="478"/>
          <ac:graphicFrameMkLst>
            <pc:docMk/>
            <pc:sldMk cId="21763180" sldId="262"/>
            <ac:graphicFrameMk id="126" creationId="{B4D95083-B1D1-0CD8-2193-11E7E21F368C}"/>
          </ac:graphicFrameMkLst>
        </pc:graphicFrameChg>
        <pc:graphicFrameChg chg="del">
          <ac:chgData name="Jenny Cheung" userId="cf7b2bda-83b0-4a6c-8c05-dad0cece1647" providerId="ADAL" clId="{92B10FC8-4BEC-453A-A326-FE3B08C8F97B}" dt="2024-03-18T15:29:00.537" v="185" actId="478"/>
          <ac:graphicFrameMkLst>
            <pc:docMk/>
            <pc:sldMk cId="21763180" sldId="262"/>
            <ac:graphicFrameMk id="127" creationId="{C2F7C7F9-8F9A-B0CE-0722-C821DCB6917E}"/>
          </ac:graphicFrameMkLst>
        </pc:graphicFrameChg>
        <pc:graphicFrameChg chg="add del">
          <ac:chgData name="Jenny Cheung" userId="cf7b2bda-83b0-4a6c-8c05-dad0cece1647" providerId="ADAL" clId="{92B10FC8-4BEC-453A-A326-FE3B08C8F97B}" dt="2024-03-18T15:28:16.057" v="158" actId="478"/>
          <ac:graphicFrameMkLst>
            <pc:docMk/>
            <pc:sldMk cId="21763180" sldId="262"/>
            <ac:graphicFrameMk id="130" creationId="{E70AEBB1-08B6-2B70-4F41-7278D5A08F1A}"/>
          </ac:graphicFrameMkLst>
        </pc:graphicFrameChg>
        <pc:graphicFrameChg chg="add del">
          <ac:chgData name="Jenny Cheung" userId="cf7b2bda-83b0-4a6c-8c05-dad0cece1647" providerId="ADAL" clId="{92B10FC8-4BEC-453A-A326-FE3B08C8F97B}" dt="2024-03-18T15:28:16.735" v="159" actId="478"/>
          <ac:graphicFrameMkLst>
            <pc:docMk/>
            <pc:sldMk cId="21763180" sldId="262"/>
            <ac:graphicFrameMk id="131" creationId="{4079829C-8520-4213-BB22-A4704C3FD68A}"/>
          </ac:graphicFrameMkLst>
        </pc:graphicFrameChg>
        <pc:graphicFrameChg chg="add del">
          <ac:chgData name="Jenny Cheung" userId="cf7b2bda-83b0-4a6c-8c05-dad0cece1647" providerId="ADAL" clId="{92B10FC8-4BEC-453A-A326-FE3B08C8F97B}" dt="2024-03-18T15:28:17.336" v="160" actId="478"/>
          <ac:graphicFrameMkLst>
            <pc:docMk/>
            <pc:sldMk cId="21763180" sldId="262"/>
            <ac:graphicFrameMk id="132" creationId="{8FD4DABC-983D-9490-E611-7E63C45D1A11}"/>
          </ac:graphicFrameMkLst>
        </pc:graphicFrameChg>
        <pc:picChg chg="del mod">
          <ac:chgData name="Jenny Cheung" userId="cf7b2bda-83b0-4a6c-8c05-dad0cece1647" providerId="ADAL" clId="{92B10FC8-4BEC-453A-A326-FE3B08C8F97B}" dt="2024-03-18T15:47:49.253" v="433" actId="478"/>
          <ac:picMkLst>
            <pc:docMk/>
            <pc:sldMk cId="21763180" sldId="262"/>
            <ac:picMk id="2" creationId="{EC60AEA8-EEAE-71D6-0BE6-E8C822224778}"/>
          </ac:picMkLst>
        </pc:picChg>
        <pc:picChg chg="add mod">
          <ac:chgData name="Jenny Cheung" userId="cf7b2bda-83b0-4a6c-8c05-dad0cece1647" providerId="ADAL" clId="{92B10FC8-4BEC-453A-A326-FE3B08C8F97B}" dt="2024-03-18T15:25:53.694" v="127" actId="14100"/>
          <ac:picMkLst>
            <pc:docMk/>
            <pc:sldMk cId="21763180" sldId="262"/>
            <ac:picMk id="4" creationId="{74316EF9-24EB-5EFC-0002-AE4BF421590B}"/>
          </ac:picMkLst>
        </pc:picChg>
        <pc:picChg chg="add mod">
          <ac:chgData name="Jenny Cheung" userId="cf7b2bda-83b0-4a6c-8c05-dad0cece1647" providerId="ADAL" clId="{92B10FC8-4BEC-453A-A326-FE3B08C8F97B}" dt="2024-03-18T15:34:00.283" v="274" actId="1076"/>
          <ac:picMkLst>
            <pc:docMk/>
            <pc:sldMk cId="21763180" sldId="262"/>
            <ac:picMk id="11" creationId="{E6F62A56-66F6-04B8-E1C1-8FFAB233F38A}"/>
          </ac:picMkLst>
        </pc:picChg>
        <pc:picChg chg="add mod">
          <ac:chgData name="Jenny Cheung" userId="cf7b2bda-83b0-4a6c-8c05-dad0cece1647" providerId="ADAL" clId="{92B10FC8-4BEC-453A-A326-FE3B08C8F97B}" dt="2024-03-18T15:34:06.664" v="276" actId="14100"/>
          <ac:picMkLst>
            <pc:docMk/>
            <pc:sldMk cId="21763180" sldId="262"/>
            <ac:picMk id="12" creationId="{03A296CF-5D19-B915-2B81-40AC7377C8D7}"/>
          </ac:picMkLst>
        </pc:picChg>
        <pc:picChg chg="add del mod">
          <ac:chgData name="Jenny Cheung" userId="cf7b2bda-83b0-4a6c-8c05-dad0cece1647" providerId="ADAL" clId="{92B10FC8-4BEC-453A-A326-FE3B08C8F97B}" dt="2024-03-18T15:46:21.244" v="429" actId="478"/>
          <ac:picMkLst>
            <pc:docMk/>
            <pc:sldMk cId="21763180" sldId="262"/>
            <ac:picMk id="53" creationId="{72F72DB2-6CB0-EE98-4E2B-48F0B3CE1609}"/>
          </ac:picMkLst>
        </pc:picChg>
        <pc:picChg chg="add mod">
          <ac:chgData name="Jenny Cheung" userId="cf7b2bda-83b0-4a6c-8c05-dad0cece1647" providerId="ADAL" clId="{92B10FC8-4BEC-453A-A326-FE3B08C8F97B}" dt="2024-03-18T15:47:55.887" v="436" actId="14100"/>
          <ac:picMkLst>
            <pc:docMk/>
            <pc:sldMk cId="21763180" sldId="262"/>
            <ac:picMk id="55" creationId="{82007D11-8F5B-6F24-367B-9980367EC0A8}"/>
          </ac:picMkLst>
        </pc:picChg>
        <pc:picChg chg="del mod">
          <ac:chgData name="Jenny Cheung" userId="cf7b2bda-83b0-4a6c-8c05-dad0cece1647" providerId="ADAL" clId="{92B10FC8-4BEC-453A-A326-FE3B08C8F97B}" dt="2024-03-18T15:25:39.055" v="119" actId="478"/>
          <ac:picMkLst>
            <pc:docMk/>
            <pc:sldMk cId="21763180" sldId="262"/>
            <ac:picMk id="105" creationId="{0FF524BB-FE70-A573-BCBD-88DB985C8C33}"/>
          </ac:picMkLst>
        </pc:picChg>
        <pc:picChg chg="del">
          <ac:chgData name="Jenny Cheung" userId="cf7b2bda-83b0-4a6c-8c05-dad0cece1647" providerId="ADAL" clId="{92B10FC8-4BEC-453A-A326-FE3B08C8F97B}" dt="2024-03-18T15:28:48.887" v="177" actId="478"/>
          <ac:picMkLst>
            <pc:docMk/>
            <pc:sldMk cId="21763180" sldId="262"/>
            <ac:picMk id="134" creationId="{60D36F96-0CFB-98C4-1A98-9DC146B8988C}"/>
          </ac:picMkLst>
        </pc:picChg>
        <pc:picChg chg="del">
          <ac:chgData name="Jenny Cheung" userId="cf7b2bda-83b0-4a6c-8c05-dad0cece1647" providerId="ADAL" clId="{92B10FC8-4BEC-453A-A326-FE3B08C8F97B}" dt="2024-03-18T15:28:52.172" v="180" actId="478"/>
          <ac:picMkLst>
            <pc:docMk/>
            <pc:sldMk cId="21763180" sldId="262"/>
            <ac:picMk id="137" creationId="{E5EA2F23-582D-52DC-5319-0A88118F8B8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2A343E89-B2C7-40A4-9FF8-0CA57B1B61FC}" type="datetimeFigureOut">
              <a:rPr lang="en-GB" smtClean="0"/>
              <a:t>18/03/2024</a:t>
            </a:fld>
            <a:endParaRPr lang="en-GB"/>
          </a:p>
        </p:txBody>
      </p:sp>
      <p:sp>
        <p:nvSpPr>
          <p:cNvPr id="4" name="Slide Image Placeholder 3"/>
          <p:cNvSpPr>
            <a:spLocks noGrp="1" noRot="1" noChangeAspect="1"/>
          </p:cNvSpPr>
          <p:nvPr>
            <p:ph type="sldImg" idx="2"/>
          </p:nvPr>
        </p:nvSpPr>
        <p:spPr>
          <a:xfrm>
            <a:off x="2333625" y="1279525"/>
            <a:ext cx="2438400" cy="3454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2A0CABB4-09BD-4726-9191-7980986B1D22}" type="slidenum">
              <a:rPr lang="en-GB" smtClean="0"/>
              <a:t>‹#›</a:t>
            </a:fld>
            <a:endParaRPr lang="en-GB"/>
          </a:p>
        </p:txBody>
      </p:sp>
    </p:spTree>
    <p:extLst>
      <p:ext uri="{BB962C8B-B14F-4D97-AF65-F5344CB8AC3E}">
        <p14:creationId xmlns:p14="http://schemas.microsoft.com/office/powerpoint/2010/main" val="2861068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0CABB4-09BD-4726-9191-7980986B1D22}" type="slidenum">
              <a:rPr lang="en-GB" smtClean="0"/>
              <a:t>1</a:t>
            </a:fld>
            <a:endParaRPr lang="en-GB"/>
          </a:p>
        </p:txBody>
      </p:sp>
    </p:spTree>
    <p:extLst>
      <p:ext uri="{BB962C8B-B14F-4D97-AF65-F5344CB8AC3E}">
        <p14:creationId xmlns:p14="http://schemas.microsoft.com/office/powerpoint/2010/main" val="2865476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8FB106-A840-4CD9-86E5-9E17F67727B2}"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235DF8-B2D7-4578-A608-D1D2346499E1}" type="slidenum">
              <a:rPr lang="en-GB" smtClean="0"/>
              <a:t>‹#›</a:t>
            </a:fld>
            <a:endParaRPr lang="en-GB"/>
          </a:p>
        </p:txBody>
      </p:sp>
      <p:sp>
        <p:nvSpPr>
          <p:cNvPr id="7" name="Rectangle 6">
            <a:extLst>
              <a:ext uri="{FF2B5EF4-FFF2-40B4-BE49-F238E27FC236}">
                <a16:creationId xmlns:a16="http://schemas.microsoft.com/office/drawing/2014/main" id="{03D8270D-1D02-D67C-5530-47F04743EE1F}"/>
              </a:ext>
            </a:extLst>
          </p:cNvPr>
          <p:cNvSpPr/>
          <p:nvPr userDrawn="1"/>
        </p:nvSpPr>
        <p:spPr>
          <a:xfrm>
            <a:off x="419100" y="304800"/>
            <a:ext cx="20445476" cy="4245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674758DB-11E8-FC89-F2FE-67651F1BE42B}"/>
              </a:ext>
            </a:extLst>
          </p:cNvPr>
          <p:cNvPicPr>
            <a:picLocks noChangeAspect="1"/>
          </p:cNvPicPr>
          <p:nvPr userDrawn="1"/>
        </p:nvPicPr>
        <p:blipFill>
          <a:blip r:embed="rId2"/>
          <a:stretch>
            <a:fillRect/>
          </a:stretch>
        </p:blipFill>
        <p:spPr>
          <a:xfrm>
            <a:off x="562471" y="2877881"/>
            <a:ext cx="1815305" cy="1672306"/>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895CD2E0-765C-E517-2EA6-8404A7ECBA13}"/>
              </a:ext>
            </a:extLst>
          </p:cNvPr>
          <p:cNvPicPr>
            <a:picLocks noChangeAspect="1"/>
          </p:cNvPicPr>
          <p:nvPr userDrawn="1"/>
        </p:nvPicPr>
        <p:blipFill>
          <a:blip r:embed="rId2">
            <a:alphaModFix amt="17000"/>
          </a:blip>
          <a:stretch>
            <a:fillRect/>
          </a:stretch>
        </p:blipFill>
        <p:spPr>
          <a:xfrm rot="18463955">
            <a:off x="14656378" y="-441838"/>
            <a:ext cx="7207175" cy="6639437"/>
          </a:xfrm>
          <a:prstGeom prst="rect">
            <a:avLst/>
          </a:prstGeom>
        </p:spPr>
      </p:pic>
      <p:sp>
        <p:nvSpPr>
          <p:cNvPr id="10" name="Rectangle 9">
            <a:extLst>
              <a:ext uri="{FF2B5EF4-FFF2-40B4-BE49-F238E27FC236}">
                <a16:creationId xmlns:a16="http://schemas.microsoft.com/office/drawing/2014/main" id="{DEAA595D-6583-98B8-4F56-5067A4CC0DA4}"/>
              </a:ext>
            </a:extLst>
          </p:cNvPr>
          <p:cNvSpPr/>
          <p:nvPr userDrawn="1"/>
        </p:nvSpPr>
        <p:spPr>
          <a:xfrm>
            <a:off x="419100" y="28934229"/>
            <a:ext cx="20535900" cy="103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ogo&#10;&#10;Description automatically generated">
            <a:extLst>
              <a:ext uri="{FF2B5EF4-FFF2-40B4-BE49-F238E27FC236}">
                <a16:creationId xmlns:a16="http://schemas.microsoft.com/office/drawing/2014/main" id="{524712F8-14FD-2CC5-078B-1ECA2B545B26}"/>
              </a:ext>
            </a:extLst>
          </p:cNvPr>
          <p:cNvPicPr>
            <a:picLocks noChangeAspect="1"/>
          </p:cNvPicPr>
          <p:nvPr userDrawn="1"/>
        </p:nvPicPr>
        <p:blipFill>
          <a:blip r:embed="rId3"/>
          <a:stretch>
            <a:fillRect/>
          </a:stretch>
        </p:blipFill>
        <p:spPr>
          <a:xfrm>
            <a:off x="17810075" y="28978172"/>
            <a:ext cx="3054501" cy="992241"/>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A63CA791-4C4C-D92D-E5FF-AB9849851397}"/>
              </a:ext>
            </a:extLst>
          </p:cNvPr>
          <p:cNvPicPr>
            <a:picLocks noChangeAspect="1"/>
          </p:cNvPicPr>
          <p:nvPr userDrawn="1"/>
        </p:nvPicPr>
        <p:blipFill>
          <a:blip r:embed="rId2"/>
          <a:stretch>
            <a:fillRect/>
          </a:stretch>
        </p:blipFill>
        <p:spPr>
          <a:xfrm>
            <a:off x="428626" y="28885692"/>
            <a:ext cx="1226004" cy="1129427"/>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B3148CC3-BF1E-E27C-2CFD-F009FAB5185A}"/>
              </a:ext>
            </a:extLst>
          </p:cNvPr>
          <p:cNvPicPr>
            <a:picLocks noChangeAspect="1"/>
          </p:cNvPicPr>
          <p:nvPr userDrawn="1"/>
        </p:nvPicPr>
        <p:blipFill>
          <a:blip r:embed="rId2">
            <a:alphaModFix amt="17000"/>
          </a:blip>
          <a:stretch>
            <a:fillRect/>
          </a:stretch>
        </p:blipFill>
        <p:spPr>
          <a:xfrm rot="1422622">
            <a:off x="5653647" y="25978387"/>
            <a:ext cx="8347601" cy="7690027"/>
          </a:xfrm>
          <a:prstGeom prst="rect">
            <a:avLst/>
          </a:prstGeom>
        </p:spPr>
      </p:pic>
    </p:spTree>
    <p:extLst>
      <p:ext uri="{BB962C8B-B14F-4D97-AF65-F5344CB8AC3E}">
        <p14:creationId xmlns:p14="http://schemas.microsoft.com/office/powerpoint/2010/main" val="3868426355"/>
      </p:ext>
    </p:extLst>
  </p:cSld>
  <p:clrMapOvr>
    <a:masterClrMapping/>
  </p:clrMapOvr>
  <p:extLst>
    <p:ext uri="{DCECCB84-F9BA-43D5-87BE-67443E8EF086}">
      <p15:sldGuideLst xmlns:p15="http://schemas.microsoft.com/office/powerpoint/2012/main">
        <p15:guide id="1" orient="horz" pos="9535" userDrawn="1">
          <p15:clr>
            <a:srgbClr val="FBAE40"/>
          </p15:clr>
        </p15:guide>
        <p15:guide id="2" pos="673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8FB106-A840-4CD9-86E5-9E17F67727B2}"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235DF8-B2D7-4578-A608-D1D2346499E1}" type="slidenum">
              <a:rPr lang="en-GB" smtClean="0"/>
              <a:t>‹#›</a:t>
            </a:fld>
            <a:endParaRPr lang="en-GB"/>
          </a:p>
        </p:txBody>
      </p:sp>
    </p:spTree>
    <p:extLst>
      <p:ext uri="{BB962C8B-B14F-4D97-AF65-F5344CB8AC3E}">
        <p14:creationId xmlns:p14="http://schemas.microsoft.com/office/powerpoint/2010/main" val="345230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8FB106-A840-4CD9-86E5-9E17F67727B2}"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235DF8-B2D7-4578-A608-D1D2346499E1}" type="slidenum">
              <a:rPr lang="en-GB" smtClean="0"/>
              <a:t>‹#›</a:t>
            </a:fld>
            <a:endParaRPr lang="en-GB"/>
          </a:p>
        </p:txBody>
      </p:sp>
    </p:spTree>
    <p:extLst>
      <p:ext uri="{BB962C8B-B14F-4D97-AF65-F5344CB8AC3E}">
        <p14:creationId xmlns:p14="http://schemas.microsoft.com/office/powerpoint/2010/main" val="2831134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8FB106-A840-4CD9-86E5-9E17F67727B2}"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235DF8-B2D7-4578-A608-D1D2346499E1}" type="slidenum">
              <a:rPr lang="en-GB" smtClean="0"/>
              <a:t>‹#›</a:t>
            </a:fld>
            <a:endParaRPr lang="en-GB"/>
          </a:p>
        </p:txBody>
      </p:sp>
    </p:spTree>
    <p:extLst>
      <p:ext uri="{BB962C8B-B14F-4D97-AF65-F5344CB8AC3E}">
        <p14:creationId xmlns:p14="http://schemas.microsoft.com/office/powerpoint/2010/main" val="441331207"/>
      </p:ext>
    </p:extLst>
  </p:cSld>
  <p:clrMapOvr>
    <a:masterClrMapping/>
  </p:clrMapOvr>
  <p:extLst>
    <p:ext uri="{DCECCB84-F9BA-43D5-87BE-67443E8EF086}">
      <p15:sldGuideLst xmlns:p15="http://schemas.microsoft.com/office/powerpoint/2012/main">
        <p15:guide id="1" orient="horz" pos="9535" userDrawn="1">
          <p15:clr>
            <a:srgbClr val="FBAE40"/>
          </p15:clr>
        </p15:guide>
        <p15:guide id="2" pos="673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US"/>
              <a:t>Click to edit Master title style</a:t>
            </a:r>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8FB106-A840-4CD9-86E5-9E17F67727B2}"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235DF8-B2D7-4578-A608-D1D2346499E1}" type="slidenum">
              <a:rPr lang="en-GB" smtClean="0"/>
              <a:t>‹#›</a:t>
            </a:fld>
            <a:endParaRPr lang="en-GB"/>
          </a:p>
        </p:txBody>
      </p:sp>
    </p:spTree>
    <p:extLst>
      <p:ext uri="{BB962C8B-B14F-4D97-AF65-F5344CB8AC3E}">
        <p14:creationId xmlns:p14="http://schemas.microsoft.com/office/powerpoint/2010/main" val="130468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70124" y="8059374"/>
            <a:ext cx="9088041"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25460" y="8059374"/>
            <a:ext cx="9088041"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8FB106-A840-4CD9-86E5-9E17F67727B2}" type="datetimeFigureOut">
              <a:rPr lang="en-GB" smtClean="0"/>
              <a:t>18/03/2024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235DF8-B2D7-4578-A608-D1D2346499E1}" type="slidenum">
              <a:rPr lang="en-GB" smtClean="0"/>
              <a:t>‹#›</a:t>
            </a:fld>
            <a:endParaRPr lang="en-GB"/>
          </a:p>
        </p:txBody>
      </p:sp>
    </p:spTree>
    <p:extLst>
      <p:ext uri="{BB962C8B-B14F-4D97-AF65-F5344CB8AC3E}">
        <p14:creationId xmlns:p14="http://schemas.microsoft.com/office/powerpoint/2010/main" val="2109927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US"/>
              <a:t>Click to edit Master title style</a:t>
            </a:r>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8FB106-A840-4CD9-86E5-9E17F67727B2}" type="datetimeFigureOut">
              <a:rPr lang="en-GB" smtClean="0"/>
              <a:t>18/03/2024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235DF8-B2D7-4578-A608-D1D2346499E1}" type="slidenum">
              <a:rPr lang="en-GB" smtClean="0"/>
              <a:t>‹#›</a:t>
            </a:fld>
            <a:endParaRPr lang="en-GB"/>
          </a:p>
        </p:txBody>
      </p:sp>
    </p:spTree>
    <p:extLst>
      <p:ext uri="{BB962C8B-B14F-4D97-AF65-F5344CB8AC3E}">
        <p14:creationId xmlns:p14="http://schemas.microsoft.com/office/powerpoint/2010/main" val="188746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8FB106-A840-4CD9-86E5-9E17F67727B2}" type="datetimeFigureOut">
              <a:rPr lang="en-GB" smtClean="0"/>
              <a:t>18/03/2024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235DF8-B2D7-4578-A608-D1D2346499E1}" type="slidenum">
              <a:rPr lang="en-GB" smtClean="0"/>
              <a:t>‹#›</a:t>
            </a:fld>
            <a:endParaRPr lang="en-GB"/>
          </a:p>
        </p:txBody>
      </p:sp>
    </p:spTree>
    <p:extLst>
      <p:ext uri="{BB962C8B-B14F-4D97-AF65-F5344CB8AC3E}">
        <p14:creationId xmlns:p14="http://schemas.microsoft.com/office/powerpoint/2010/main" val="636006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FB106-A840-4CD9-86E5-9E17F67727B2}" type="datetimeFigureOut">
              <a:rPr lang="en-GB" smtClean="0"/>
              <a:t>18/03/2024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235DF8-B2D7-4578-A608-D1D2346499E1}" type="slidenum">
              <a:rPr lang="en-GB" smtClean="0"/>
              <a:t>‹#›</a:t>
            </a:fld>
            <a:endParaRPr lang="en-GB"/>
          </a:p>
        </p:txBody>
      </p:sp>
    </p:spTree>
    <p:extLst>
      <p:ext uri="{BB962C8B-B14F-4D97-AF65-F5344CB8AC3E}">
        <p14:creationId xmlns:p14="http://schemas.microsoft.com/office/powerpoint/2010/main" val="3823846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Click to edit Master text styles</a:t>
            </a:r>
          </a:p>
        </p:txBody>
      </p:sp>
      <p:sp>
        <p:nvSpPr>
          <p:cNvPr id="5" name="Date Placeholder 4"/>
          <p:cNvSpPr>
            <a:spLocks noGrp="1"/>
          </p:cNvSpPr>
          <p:nvPr>
            <p:ph type="dt" sz="half" idx="10"/>
          </p:nvPr>
        </p:nvSpPr>
        <p:spPr/>
        <p:txBody>
          <a:bodyPr/>
          <a:lstStyle/>
          <a:p>
            <a:fld id="{098FB106-A840-4CD9-86E5-9E17F67727B2}" type="datetimeFigureOut">
              <a:rPr lang="en-GB" smtClean="0"/>
              <a:t>18/03/2024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235DF8-B2D7-4578-A608-D1D2346499E1}" type="slidenum">
              <a:rPr lang="en-GB" smtClean="0"/>
              <a:t>‹#›</a:t>
            </a:fld>
            <a:endParaRPr lang="en-GB"/>
          </a:p>
        </p:txBody>
      </p:sp>
    </p:spTree>
    <p:extLst>
      <p:ext uri="{BB962C8B-B14F-4D97-AF65-F5344CB8AC3E}">
        <p14:creationId xmlns:p14="http://schemas.microsoft.com/office/powerpoint/2010/main" val="362152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a:t>Click icon to add picture</a:t>
            </a:r>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Click to edit Master text styles</a:t>
            </a:r>
          </a:p>
        </p:txBody>
      </p:sp>
      <p:sp>
        <p:nvSpPr>
          <p:cNvPr id="5" name="Date Placeholder 4"/>
          <p:cNvSpPr>
            <a:spLocks noGrp="1"/>
          </p:cNvSpPr>
          <p:nvPr>
            <p:ph type="dt" sz="half" idx="10"/>
          </p:nvPr>
        </p:nvSpPr>
        <p:spPr/>
        <p:txBody>
          <a:bodyPr/>
          <a:lstStyle/>
          <a:p>
            <a:fld id="{098FB106-A840-4CD9-86E5-9E17F67727B2}" type="datetimeFigureOut">
              <a:rPr lang="en-GB" smtClean="0"/>
              <a:t>18/03/2024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235DF8-B2D7-4578-A608-D1D2346499E1}" type="slidenum">
              <a:rPr lang="en-GB" smtClean="0"/>
              <a:t>‹#›</a:t>
            </a:fld>
            <a:endParaRPr lang="en-GB"/>
          </a:p>
        </p:txBody>
      </p:sp>
    </p:spTree>
    <p:extLst>
      <p:ext uri="{BB962C8B-B14F-4D97-AF65-F5344CB8AC3E}">
        <p14:creationId xmlns:p14="http://schemas.microsoft.com/office/powerpoint/2010/main" val="8828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098FB106-A840-4CD9-86E5-9E17F67727B2}" type="datetimeFigureOut">
              <a:rPr lang="en-GB" smtClean="0"/>
              <a:t>18/03/2024</a:t>
            </a:fld>
            <a:endParaRPr lang="en-GB"/>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D3235DF8-B2D7-4578-A608-D1D2346499E1}" type="slidenum">
              <a:rPr lang="en-GB" smtClean="0"/>
              <a:t>‹#›</a:t>
            </a:fld>
            <a:endParaRPr lang="en-GB"/>
          </a:p>
        </p:txBody>
      </p:sp>
    </p:spTree>
    <p:extLst>
      <p:ext uri="{BB962C8B-B14F-4D97-AF65-F5344CB8AC3E}">
        <p14:creationId xmlns:p14="http://schemas.microsoft.com/office/powerpoint/2010/main" val="631470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0.emf"/><Relationship Id="rId18" Type="http://schemas.openxmlformats.org/officeDocument/2006/relationships/oleObject" Target="../embeddings/oleObject5.bin"/><Relationship Id="rId3" Type="http://schemas.openxmlformats.org/officeDocument/2006/relationships/image" Target="../media/image1.png"/><Relationship Id="rId21" Type="http://schemas.openxmlformats.org/officeDocument/2006/relationships/image" Target="../media/image14.emf"/><Relationship Id="rId7" Type="http://schemas.openxmlformats.org/officeDocument/2006/relationships/image" Target="../media/image6.png"/><Relationship Id="rId12" Type="http://schemas.openxmlformats.org/officeDocument/2006/relationships/oleObject" Target="../embeddings/oleObject2.bin"/><Relationship Id="rId17" Type="http://schemas.openxmlformats.org/officeDocument/2006/relationships/image" Target="../media/image12.emf"/><Relationship Id="rId2" Type="http://schemas.openxmlformats.org/officeDocument/2006/relationships/notesSlide" Target="../notesSlides/notesSlide1.xml"/><Relationship Id="rId16" Type="http://schemas.openxmlformats.org/officeDocument/2006/relationships/oleObject" Target="../embeddings/oleObject4.bin"/><Relationship Id="rId20" Type="http://schemas.openxmlformats.org/officeDocument/2006/relationships/oleObject" Target="../embeddings/oleObject6.bin"/><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24" Type="http://schemas.openxmlformats.org/officeDocument/2006/relationships/image" Target="../media/image16.png"/><Relationship Id="rId5" Type="http://schemas.openxmlformats.org/officeDocument/2006/relationships/image" Target="../media/image4.png"/><Relationship Id="rId15" Type="http://schemas.openxmlformats.org/officeDocument/2006/relationships/image" Target="../media/image11.emf"/><Relationship Id="rId23" Type="http://schemas.openxmlformats.org/officeDocument/2006/relationships/image" Target="../media/image15.emf"/><Relationship Id="rId10" Type="http://schemas.openxmlformats.org/officeDocument/2006/relationships/image" Target="../media/image8.png"/><Relationship Id="rId19" Type="http://schemas.openxmlformats.org/officeDocument/2006/relationships/image" Target="../media/image13.emf"/><Relationship Id="rId4" Type="http://schemas.openxmlformats.org/officeDocument/2006/relationships/image" Target="../media/image3.png"/><Relationship Id="rId9" Type="http://schemas.openxmlformats.org/officeDocument/2006/relationships/image" Target="../media/image7.emf"/><Relationship Id="rId14" Type="http://schemas.openxmlformats.org/officeDocument/2006/relationships/oleObject" Target="../embeddings/oleObject3.bin"/><Relationship Id="rId22"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5B7C43EF-7826-17A6-AB60-D8C468EE977B}"/>
              </a:ext>
            </a:extLst>
          </p:cNvPr>
          <p:cNvSpPr/>
          <p:nvPr/>
        </p:nvSpPr>
        <p:spPr>
          <a:xfrm>
            <a:off x="374484" y="9314824"/>
            <a:ext cx="10556107" cy="13907029"/>
          </a:xfrm>
          <a:prstGeom prst="rect">
            <a:avLst/>
          </a:prstGeom>
          <a:solidFill>
            <a:schemeClr val="bg1"/>
          </a:solidFill>
          <a:ln w="38100">
            <a:solidFill>
              <a:srgbClr val="00C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7" name="Rectangle 6">
            <a:extLst>
              <a:ext uri="{FF2B5EF4-FFF2-40B4-BE49-F238E27FC236}">
                <a16:creationId xmlns:a16="http://schemas.microsoft.com/office/drawing/2014/main" id="{04E7CA67-34A0-1B75-B542-6D6F1E148E1D}"/>
              </a:ext>
            </a:extLst>
          </p:cNvPr>
          <p:cNvSpPr/>
          <p:nvPr/>
        </p:nvSpPr>
        <p:spPr>
          <a:xfrm>
            <a:off x="347415" y="4814297"/>
            <a:ext cx="20580514" cy="4191449"/>
          </a:xfrm>
          <a:prstGeom prst="rect">
            <a:avLst/>
          </a:prstGeom>
          <a:solidFill>
            <a:schemeClr val="bg1"/>
          </a:solidFill>
          <a:ln w="38100">
            <a:solidFill>
              <a:srgbClr val="00C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a:t>aProximate Proximal  Tubule cell monolayers express a full range of transport  proteins and form tight monolayers when grown on Transwell filter supports           </a:t>
            </a:r>
            <a:endParaRPr lang="en-GB" sz="1800" b="1" dirty="0"/>
          </a:p>
        </p:txBody>
      </p:sp>
      <p:sp>
        <p:nvSpPr>
          <p:cNvPr id="18" name="TextBox 17">
            <a:extLst>
              <a:ext uri="{FF2B5EF4-FFF2-40B4-BE49-F238E27FC236}">
                <a16:creationId xmlns:a16="http://schemas.microsoft.com/office/drawing/2014/main" id="{ED2ED4E8-94AB-ABF3-5C49-60C0012B9F49}"/>
              </a:ext>
            </a:extLst>
          </p:cNvPr>
          <p:cNvSpPr txBox="1"/>
          <p:nvPr/>
        </p:nvSpPr>
        <p:spPr>
          <a:xfrm>
            <a:off x="1041628" y="1585564"/>
            <a:ext cx="16289353" cy="830997"/>
          </a:xfrm>
          <a:prstGeom prst="rect">
            <a:avLst/>
          </a:prstGeom>
          <a:noFill/>
        </p:spPr>
        <p:txBody>
          <a:bodyPr wrap="square" rtlCol="0">
            <a:spAutoFit/>
          </a:bodyPr>
          <a:lstStyle/>
          <a:p>
            <a:pPr algn="ctr"/>
            <a:r>
              <a:rPr lang="en-US" sz="4800" dirty="0">
                <a:solidFill>
                  <a:schemeClr val="bg1"/>
                </a:solidFill>
                <a:effectLst/>
                <a:latin typeface="Nunito" pitchFamily="2" charset="0"/>
                <a:ea typeface="Calibri" panose="020F0502020204030204" pitchFamily="34" charset="0"/>
              </a:rPr>
              <a:t>An in vitro model thar predicts Antibiotic Renal Toxicity</a:t>
            </a:r>
            <a:endParaRPr lang="en-GB" sz="5400" dirty="0">
              <a:solidFill>
                <a:schemeClr val="bg1"/>
              </a:solidFill>
              <a:latin typeface="Nunito ExtraBold" pitchFamily="2" charset="0"/>
            </a:endParaRPr>
          </a:p>
        </p:txBody>
      </p:sp>
      <p:sp>
        <p:nvSpPr>
          <p:cNvPr id="19" name="Rectangle 18">
            <a:extLst>
              <a:ext uri="{FF2B5EF4-FFF2-40B4-BE49-F238E27FC236}">
                <a16:creationId xmlns:a16="http://schemas.microsoft.com/office/drawing/2014/main" id="{E900513E-66D0-9E53-E646-25E2BC0626B9}"/>
              </a:ext>
            </a:extLst>
          </p:cNvPr>
          <p:cNvSpPr/>
          <p:nvPr/>
        </p:nvSpPr>
        <p:spPr>
          <a:xfrm>
            <a:off x="1654630" y="3030324"/>
            <a:ext cx="1503021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GB" sz="2800" dirty="0">
                <a:latin typeface="Nunito SemiBold" pitchFamily="2" charset="0"/>
              </a:rPr>
              <a:t>Jamie Jordan, Keith Pye, Kathryn Garner and Colin Brown</a:t>
            </a:r>
          </a:p>
          <a:p>
            <a:pPr algn="ctr">
              <a:lnSpc>
                <a:spcPct val="150000"/>
              </a:lnSpc>
            </a:pPr>
            <a:r>
              <a:rPr lang="en-GB" sz="2400" dirty="0" err="1">
                <a:latin typeface="Nunito SemiBold"/>
              </a:rPr>
              <a:t>Newcells</a:t>
            </a:r>
            <a:r>
              <a:rPr lang="en-GB" sz="2400" dirty="0">
                <a:latin typeface="Nunito SemiBold"/>
              </a:rPr>
              <a:t> Biotech Limited, The Biosphere, </a:t>
            </a:r>
            <a:r>
              <a:rPr lang="en-GB" sz="2400" dirty="0" err="1">
                <a:latin typeface="Nunito SemiBold"/>
              </a:rPr>
              <a:t>Draymans</a:t>
            </a:r>
            <a:r>
              <a:rPr lang="en-GB" sz="2400" dirty="0">
                <a:latin typeface="Nunito SemiBold"/>
              </a:rPr>
              <a:t> Way, Newcastle Helix,</a:t>
            </a:r>
          </a:p>
          <a:p>
            <a:pPr algn="ctr"/>
            <a:r>
              <a:rPr lang="en-GB" sz="2400" dirty="0">
                <a:latin typeface="Nunito SemiBold"/>
              </a:rPr>
              <a:t>Newcastle upon Tyne. UK NE4 5BX</a:t>
            </a:r>
            <a:endParaRPr lang="en-GB" dirty="0">
              <a:cs typeface="Calibri" panose="020F0502020204030204"/>
            </a:endParaRPr>
          </a:p>
        </p:txBody>
      </p:sp>
      <p:sp>
        <p:nvSpPr>
          <p:cNvPr id="21" name="TextBox 20">
            <a:extLst>
              <a:ext uri="{FF2B5EF4-FFF2-40B4-BE49-F238E27FC236}">
                <a16:creationId xmlns:a16="http://schemas.microsoft.com/office/drawing/2014/main" id="{817A4FB7-C1D3-DB9B-EE78-F5FC71E60C78}"/>
              </a:ext>
            </a:extLst>
          </p:cNvPr>
          <p:cNvSpPr txBox="1"/>
          <p:nvPr/>
        </p:nvSpPr>
        <p:spPr>
          <a:xfrm>
            <a:off x="512248" y="5649306"/>
            <a:ext cx="10418344" cy="2862322"/>
          </a:xfrm>
          <a:prstGeom prst="rect">
            <a:avLst/>
          </a:prstGeom>
          <a:noFill/>
        </p:spPr>
        <p:txBody>
          <a:bodyPr wrap="square" rtlCol="0">
            <a:spAutoFit/>
          </a:bodyPr>
          <a:lstStyle/>
          <a:p>
            <a:pPr algn="just"/>
            <a:r>
              <a:rPr lang="en-GB" sz="2000" dirty="0">
                <a:effectLst/>
                <a:latin typeface="Nunito" pitchFamily="2" charset="0"/>
                <a:ea typeface="Calibri" panose="020F0502020204030204" pitchFamily="34" charset="0"/>
                <a:cs typeface="Times New Roman" panose="02020603050405020304" pitchFamily="18" charset="0"/>
              </a:rPr>
              <a:t>Antimicrobial resistance is a potentially catastrophic global issue that has the potential to cripple our ability to carry out even the simplest medical interventions. To combat this issue, we need to develop more comprehensive ways of screening antibiotics for potential renal toxicity. Our In vitro kidney model utilises freshly isolated Human proximal tubular cells (PTC) seeded out on 96-well </a:t>
            </a:r>
            <a:r>
              <a:rPr lang="en-GB" sz="2000" dirty="0" err="1">
                <a:effectLst/>
                <a:latin typeface="Nunito" pitchFamily="2" charset="0"/>
                <a:ea typeface="Calibri" panose="020F0502020204030204" pitchFamily="34" charset="0"/>
                <a:cs typeface="Times New Roman" panose="02020603050405020304" pitchFamily="18" charset="0"/>
              </a:rPr>
              <a:t>Transwells</a:t>
            </a:r>
            <a:r>
              <a:rPr lang="en-GB" sz="2000" dirty="0">
                <a:effectLst/>
                <a:latin typeface="Nunito" pitchFamily="2" charset="0"/>
                <a:ea typeface="Calibri" panose="020F0502020204030204" pitchFamily="34" charset="0"/>
                <a:cs typeface="Times New Roman" panose="02020603050405020304" pitchFamily="18" charset="0"/>
              </a:rPr>
              <a:t>™ that accurately express phenotypic receptor expression levels of in vivo kidneys. This allows for accurate drug response though native drug channels and receptor mediated uptake (Figure 1). </a:t>
            </a:r>
            <a:r>
              <a:rPr lang="en-GB" sz="2000" dirty="0">
                <a:latin typeface="Nunito" pitchFamily="2" charset="0"/>
                <a:ea typeface="Calibri" panose="020F0502020204030204" pitchFamily="34" charset="0"/>
                <a:cs typeface="Times New Roman" panose="02020603050405020304" pitchFamily="18" charset="0"/>
              </a:rPr>
              <a:t>By measuring kidney toxicity biomarkers (KIM-1, NGAL and CLUSTERIN) </a:t>
            </a:r>
            <a:r>
              <a:rPr lang="en-GB" sz="2000" dirty="0">
                <a:effectLst/>
                <a:latin typeface="Nunito" pitchFamily="2" charset="0"/>
                <a:ea typeface="Calibri" panose="020F0502020204030204" pitchFamily="34" charset="0"/>
                <a:cs typeface="Times New Roman" panose="02020603050405020304" pitchFamily="18" charset="0"/>
              </a:rPr>
              <a:t> </a:t>
            </a:r>
            <a:r>
              <a:rPr lang="en-GB" sz="2000" dirty="0">
                <a:latin typeface="Nunito" pitchFamily="2" charset="0"/>
                <a:ea typeface="Calibri" panose="020F0502020204030204" pitchFamily="34" charset="0"/>
                <a:cs typeface="Times New Roman" panose="02020603050405020304" pitchFamily="18" charset="0"/>
              </a:rPr>
              <a:t>we can reliably predict early drug toxicity and potentially reduce time and cost of antimicrobial development. </a:t>
            </a:r>
            <a:r>
              <a:rPr lang="en-GB" sz="2000" dirty="0">
                <a:effectLst/>
                <a:latin typeface="Nunito" pitchFamily="2" charset="0"/>
                <a:ea typeface="Calibri" panose="020F0502020204030204" pitchFamily="34" charset="0"/>
                <a:cs typeface="Times New Roman" panose="02020603050405020304" pitchFamily="18" charset="0"/>
              </a:rPr>
              <a:t>    </a:t>
            </a:r>
          </a:p>
        </p:txBody>
      </p:sp>
      <p:pic>
        <p:nvPicPr>
          <p:cNvPr id="40" name="Picture 39" descr="A picture containing text&#10;&#10;Description automatically generated">
            <a:extLst>
              <a:ext uri="{FF2B5EF4-FFF2-40B4-BE49-F238E27FC236}">
                <a16:creationId xmlns:a16="http://schemas.microsoft.com/office/drawing/2014/main" id="{4EBEF7F7-0174-9612-5A34-B0D43CF292D8}"/>
              </a:ext>
            </a:extLst>
          </p:cNvPr>
          <p:cNvPicPr>
            <a:picLocks noChangeAspect="1"/>
          </p:cNvPicPr>
          <p:nvPr/>
        </p:nvPicPr>
        <p:blipFill>
          <a:blip r:embed="rId3"/>
          <a:stretch>
            <a:fillRect/>
          </a:stretch>
        </p:blipFill>
        <p:spPr>
          <a:xfrm>
            <a:off x="428626" y="28885692"/>
            <a:ext cx="1226004" cy="1129427"/>
          </a:xfrm>
          <a:prstGeom prst="rect">
            <a:avLst/>
          </a:prstGeom>
        </p:spPr>
      </p:pic>
      <p:sp>
        <p:nvSpPr>
          <p:cNvPr id="8" name="TextBox 7">
            <a:extLst>
              <a:ext uri="{FF2B5EF4-FFF2-40B4-BE49-F238E27FC236}">
                <a16:creationId xmlns:a16="http://schemas.microsoft.com/office/drawing/2014/main" id="{47059950-F6D9-B591-0EC4-68286AA2CF53}"/>
              </a:ext>
            </a:extLst>
          </p:cNvPr>
          <p:cNvSpPr txBox="1"/>
          <p:nvPr/>
        </p:nvSpPr>
        <p:spPr>
          <a:xfrm>
            <a:off x="734929" y="4810252"/>
            <a:ext cx="12120811" cy="646331"/>
          </a:xfrm>
          <a:prstGeom prst="rect">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3600" dirty="0">
                <a:solidFill>
                  <a:schemeClr val="accent2"/>
                </a:solidFill>
                <a:latin typeface="Nunito" pitchFamily="2" charset="0"/>
              </a:rPr>
              <a:t>Introduction</a:t>
            </a:r>
          </a:p>
        </p:txBody>
      </p:sp>
      <p:sp>
        <p:nvSpPr>
          <p:cNvPr id="82" name="TextBox 81">
            <a:extLst>
              <a:ext uri="{FF2B5EF4-FFF2-40B4-BE49-F238E27FC236}">
                <a16:creationId xmlns:a16="http://schemas.microsoft.com/office/drawing/2014/main" id="{C9FA4899-3C7D-2E69-DA79-314F9F603D61}"/>
              </a:ext>
            </a:extLst>
          </p:cNvPr>
          <p:cNvSpPr txBox="1"/>
          <p:nvPr/>
        </p:nvSpPr>
        <p:spPr>
          <a:xfrm>
            <a:off x="628123" y="9119057"/>
            <a:ext cx="8016512" cy="646331"/>
          </a:xfrm>
          <a:prstGeom prst="rect">
            <a:avLst/>
          </a:prstGeom>
          <a:solidFill>
            <a:schemeClr val="bg1"/>
          </a:solidFill>
          <a:ln w="38100">
            <a:solidFill>
              <a:schemeClr val="accent1"/>
            </a:solidFill>
          </a:ln>
        </p:spPr>
        <p:txBody>
          <a:bodyPr wrap="square" rtlCol="0">
            <a:spAutoFit/>
          </a:bodyPr>
          <a:lstStyle/>
          <a:p>
            <a:r>
              <a:rPr lang="en-US" sz="3600" dirty="0">
                <a:solidFill>
                  <a:schemeClr val="accent2"/>
                </a:solidFill>
                <a:latin typeface="Nunito" pitchFamily="2" charset="0"/>
              </a:rPr>
              <a:t>Methods</a:t>
            </a:r>
            <a:endParaRPr lang="en-GB" sz="3600" dirty="0">
              <a:solidFill>
                <a:schemeClr val="accent2"/>
              </a:solidFill>
              <a:latin typeface="Nunito" pitchFamily="2" charset="0"/>
            </a:endParaRPr>
          </a:p>
        </p:txBody>
      </p:sp>
      <p:sp>
        <p:nvSpPr>
          <p:cNvPr id="117" name="TextBox 116">
            <a:extLst>
              <a:ext uri="{FF2B5EF4-FFF2-40B4-BE49-F238E27FC236}">
                <a16:creationId xmlns:a16="http://schemas.microsoft.com/office/drawing/2014/main" id="{2B8CBC23-EAF3-930D-8351-9DB64DE2C283}"/>
              </a:ext>
            </a:extLst>
          </p:cNvPr>
          <p:cNvSpPr txBox="1"/>
          <p:nvPr/>
        </p:nvSpPr>
        <p:spPr>
          <a:xfrm>
            <a:off x="371964" y="9826979"/>
            <a:ext cx="10319847" cy="10599055"/>
          </a:xfrm>
          <a:prstGeom prst="rect">
            <a:avLst/>
          </a:prstGeom>
          <a:noFill/>
        </p:spPr>
        <p:txBody>
          <a:bodyPr wrap="square" rtlCol="0">
            <a:spAutoFit/>
          </a:bodyPr>
          <a:lstStyle/>
          <a:p>
            <a:pPr lvl="0" algn="just">
              <a:lnSpc>
                <a:spcPct val="107000"/>
              </a:lnSpc>
              <a:spcAft>
                <a:spcPts val="600"/>
              </a:spcAft>
            </a:pPr>
            <a:r>
              <a:rPr lang="en-US" sz="3600" b="1" u="sng" dirty="0">
                <a:latin typeface="Nunito" pitchFamily="2" charset="0"/>
                <a:ea typeface="Calibri" panose="020F0502020204030204" pitchFamily="34" charset="0"/>
                <a:cs typeface="Times New Roman" panose="02020603050405020304" pitchFamily="18" charset="0"/>
              </a:rPr>
              <a:t>Cell Isolation</a:t>
            </a:r>
          </a:p>
          <a:p>
            <a:pPr lvl="0" algn="just">
              <a:lnSpc>
                <a:spcPct val="107000"/>
              </a:lnSpc>
              <a:spcAft>
                <a:spcPts val="600"/>
              </a:spcAft>
            </a:pPr>
            <a:r>
              <a:rPr lang="en-US" sz="2400" dirty="0">
                <a:latin typeface="Nunito" pitchFamily="2" charset="0"/>
                <a:ea typeface="Calibri" panose="020F0502020204030204" pitchFamily="34" charset="0"/>
                <a:cs typeface="Times New Roman" panose="02020603050405020304" pitchFamily="18" charset="0"/>
              </a:rPr>
              <a:t>Cells were isolated as previously,  (</a:t>
            </a:r>
            <a:r>
              <a:rPr lang="en-GB" sz="2400" dirty="0">
                <a:latin typeface="Nunito" pitchFamily="2" charset="0"/>
              </a:rPr>
              <a:t>Brown, C. D. A., </a:t>
            </a:r>
            <a:r>
              <a:rPr lang="en-GB" sz="2400" i="1" dirty="0">
                <a:latin typeface="Nunito" pitchFamily="2" charset="0"/>
              </a:rPr>
              <a:t>et al</a:t>
            </a:r>
            <a:r>
              <a:rPr lang="en-GB" sz="2400" dirty="0">
                <a:latin typeface="Nunito" pitchFamily="2" charset="0"/>
              </a:rPr>
              <a:t>. </a:t>
            </a:r>
            <a:r>
              <a:rPr lang="en-GB" sz="2400" i="1" dirty="0" err="1">
                <a:latin typeface="Nunito" pitchFamily="2" charset="0"/>
              </a:rPr>
              <a:t>Toxicol</a:t>
            </a:r>
            <a:r>
              <a:rPr lang="en-GB" sz="2400" i="1" dirty="0">
                <a:latin typeface="Nunito" pitchFamily="2" charset="0"/>
              </a:rPr>
              <a:t>. </a:t>
            </a:r>
          </a:p>
          <a:p>
            <a:pPr algn="just"/>
            <a:r>
              <a:rPr lang="en-GB" sz="2400" i="1" dirty="0">
                <a:latin typeface="Nunito" pitchFamily="2" charset="0"/>
              </a:rPr>
              <a:t>Appl. </a:t>
            </a:r>
            <a:r>
              <a:rPr lang="en-GB" sz="2400" i="1" dirty="0" err="1">
                <a:latin typeface="Nunito" pitchFamily="2" charset="0"/>
              </a:rPr>
              <a:t>Pharmacol</a:t>
            </a:r>
            <a:r>
              <a:rPr lang="en-GB" sz="2400" i="1" dirty="0">
                <a:latin typeface="Nunito" pitchFamily="2" charset="0"/>
              </a:rPr>
              <a:t>.</a:t>
            </a:r>
            <a:r>
              <a:rPr lang="en-GB" sz="2400" dirty="0">
                <a:latin typeface="Nunito" pitchFamily="2" charset="0"/>
              </a:rPr>
              <a:t> 2008; 233(3):428-38</a:t>
            </a:r>
            <a:r>
              <a:rPr lang="en-US" sz="2400" dirty="0">
                <a:latin typeface="Nunito" pitchFamily="2" charset="0"/>
                <a:cs typeface="Times New Roman" panose="02020603050405020304" pitchFamily="18" charset="0"/>
              </a:rPr>
              <a:t>) </a:t>
            </a:r>
            <a:r>
              <a:rPr lang="en-US" sz="2400" dirty="0">
                <a:effectLst/>
                <a:latin typeface="Nunito" pitchFamily="2" charset="0"/>
                <a:ea typeface="Calibri" panose="020F0502020204030204" pitchFamily="34" charset="0"/>
                <a:cs typeface="Times New Roman" panose="02020603050405020304" pitchFamily="18" charset="0"/>
              </a:rPr>
              <a:t>Once isolated, proximal tubule cells were seeded onto 96-well </a:t>
            </a:r>
            <a:r>
              <a:rPr lang="en-US" sz="2400" dirty="0" err="1">
                <a:effectLst/>
                <a:latin typeface="Nunito" pitchFamily="2" charset="0"/>
                <a:ea typeface="Calibri" panose="020F0502020204030204" pitchFamily="34" charset="0"/>
                <a:cs typeface="Times New Roman" panose="02020603050405020304" pitchFamily="18" charset="0"/>
              </a:rPr>
              <a:t>Transwell</a:t>
            </a:r>
            <a:r>
              <a:rPr lang="en-US" sz="2400" dirty="0">
                <a:effectLst/>
                <a:latin typeface="Nunito" pitchFamily="2" charset="0"/>
                <a:ea typeface="Calibri" panose="020F0502020204030204" pitchFamily="34" charset="0"/>
                <a:cs typeface="Times New Roman" panose="02020603050405020304" pitchFamily="18" charset="0"/>
              </a:rPr>
              <a:t> inserts (surface area of 0.143 cm</a:t>
            </a:r>
            <a:r>
              <a:rPr lang="en-US" sz="2400" baseline="30000" dirty="0">
                <a:effectLst/>
                <a:latin typeface="Nunito" pitchFamily="2" charset="0"/>
                <a:ea typeface="Calibri" panose="020F0502020204030204" pitchFamily="34" charset="0"/>
                <a:cs typeface="Times New Roman" panose="02020603050405020304" pitchFamily="18" charset="0"/>
              </a:rPr>
              <a:t>2</a:t>
            </a:r>
            <a:r>
              <a:rPr lang="en-US" sz="2400" dirty="0">
                <a:effectLst/>
                <a:latin typeface="Nunito" pitchFamily="2" charset="0"/>
                <a:ea typeface="Calibri" panose="020F0502020204030204" pitchFamily="34" charset="0"/>
                <a:cs typeface="Times New Roman" panose="02020603050405020304" pitchFamily="18" charset="0"/>
              </a:rPr>
              <a:t>) at a seeding density of 200,000 cells per ml. Cells were cultured on the inserts for 5-9 days and maintained in a humidified CO</a:t>
            </a:r>
            <a:r>
              <a:rPr lang="en-US" sz="2400" baseline="-25000" dirty="0">
                <a:effectLst/>
                <a:latin typeface="Nunito" pitchFamily="2" charset="0"/>
                <a:ea typeface="Calibri" panose="020F0502020204030204" pitchFamily="34" charset="0"/>
                <a:cs typeface="Times New Roman" panose="02020603050405020304" pitchFamily="18" charset="0"/>
              </a:rPr>
              <a:t>2</a:t>
            </a:r>
            <a:r>
              <a:rPr lang="en-US" sz="2400" dirty="0">
                <a:effectLst/>
                <a:latin typeface="Nunito" pitchFamily="2" charset="0"/>
                <a:ea typeface="Calibri" panose="020F0502020204030204" pitchFamily="34" charset="0"/>
                <a:cs typeface="Times New Roman" panose="02020603050405020304" pitchFamily="18" charset="0"/>
              </a:rPr>
              <a:t> incubator until reaching a trans-epithelial electrical resistance (TEER) value of </a:t>
            </a:r>
            <a:r>
              <a:rPr lang="en-US" sz="2400" dirty="0">
                <a:latin typeface="Nunito" pitchFamily="2" charset="0"/>
                <a:ea typeface="Calibri" panose="020F0502020204030204" pitchFamily="34" charset="0"/>
                <a:cs typeface="Times New Roman" panose="02020603050405020304" pitchFamily="18" charset="0"/>
              </a:rPr>
              <a:t>700</a:t>
            </a:r>
            <a:r>
              <a:rPr lang="en-US" sz="2400" dirty="0">
                <a:effectLst/>
                <a:latin typeface="Nunito" pitchFamily="2" charset="0"/>
                <a:ea typeface="Calibri" panose="020F0502020204030204" pitchFamily="34" charset="0"/>
                <a:cs typeface="Times New Roman" panose="02020603050405020304" pitchFamily="18" charset="0"/>
              </a:rPr>
              <a:t> Ω. The electrical resistance </a:t>
            </a:r>
            <a:r>
              <a:rPr lang="en-US" sz="2400" dirty="0">
                <a:latin typeface="Nunito" pitchFamily="2" charset="0"/>
                <a:ea typeface="Calibri" panose="020F0502020204030204" pitchFamily="34" charset="0"/>
                <a:cs typeface="Times New Roman" panose="02020603050405020304" pitchFamily="18" charset="0"/>
              </a:rPr>
              <a:t>was </a:t>
            </a:r>
            <a:r>
              <a:rPr lang="en-US" sz="2400" dirty="0">
                <a:effectLst/>
                <a:latin typeface="Nunito" pitchFamily="2" charset="0"/>
                <a:ea typeface="Calibri" panose="020F0502020204030204" pitchFamily="34" charset="0"/>
                <a:cs typeface="Times New Roman" panose="02020603050405020304" pitchFamily="18" charset="0"/>
              </a:rPr>
              <a:t>measured using a </a:t>
            </a:r>
            <a:r>
              <a:rPr lang="en-US" sz="2400" dirty="0" err="1">
                <a:effectLst/>
                <a:latin typeface="Nunito" pitchFamily="2" charset="0"/>
                <a:ea typeface="Calibri" panose="020F0502020204030204" pitchFamily="34" charset="0"/>
                <a:cs typeface="Times New Roman" panose="02020603050405020304" pitchFamily="18" charset="0"/>
              </a:rPr>
              <a:t>voltohmmeter</a:t>
            </a:r>
            <a:r>
              <a:rPr lang="en-US" sz="2400" dirty="0">
                <a:effectLst/>
                <a:latin typeface="Nunito" pitchFamily="2" charset="0"/>
                <a:ea typeface="Calibri" panose="020F0502020204030204" pitchFamily="34" charset="0"/>
                <a:cs typeface="Times New Roman" panose="02020603050405020304" pitchFamily="18" charset="0"/>
              </a:rPr>
              <a:t>.</a:t>
            </a:r>
            <a:endParaRPr lang="en-US" sz="2400" dirty="0">
              <a:effectLst/>
              <a:latin typeface="Nunito" pitchFamily="2" charset="0"/>
              <a:ea typeface="Calibri" panose="020F0502020204030204" pitchFamily="34" charset="0"/>
              <a:cs typeface="Arial" panose="020B0604020202020204" pitchFamily="34" charset="0"/>
            </a:endParaRPr>
          </a:p>
          <a:p>
            <a:pPr lvl="0" algn="just">
              <a:lnSpc>
                <a:spcPct val="107000"/>
              </a:lnSpc>
              <a:spcAft>
                <a:spcPts val="600"/>
              </a:spcAft>
            </a:pPr>
            <a:r>
              <a:rPr lang="en-US" sz="2400" b="1" u="sng" dirty="0">
                <a:effectLst/>
                <a:latin typeface="Nunito" pitchFamily="2" charset="0"/>
                <a:ea typeface="Calibri" panose="020F0502020204030204" pitchFamily="34" charset="0"/>
                <a:cs typeface="Arial" panose="020B0604020202020204" pitchFamily="34" charset="0"/>
              </a:rPr>
              <a:t>Treatment</a:t>
            </a:r>
          </a:p>
          <a:p>
            <a:pPr algn="just">
              <a:lnSpc>
                <a:spcPct val="107000"/>
              </a:lnSpc>
              <a:spcAft>
                <a:spcPts val="600"/>
              </a:spcAft>
            </a:pPr>
            <a:r>
              <a:rPr lang="en-GB" sz="2400" dirty="0">
                <a:latin typeface="Nunito" pitchFamily="2" charset="0"/>
                <a:ea typeface="Calibri" panose="020F0502020204030204" pitchFamily="34" charset="0"/>
                <a:cs typeface="Arial" panose="020B0604020202020204" pitchFamily="34" charset="0"/>
              </a:rPr>
              <a:t>M</a:t>
            </a:r>
            <a:r>
              <a:rPr lang="en-GB" sz="2400" dirty="0">
                <a:effectLst/>
                <a:latin typeface="Nunito" pitchFamily="2" charset="0"/>
                <a:ea typeface="Calibri" panose="020F0502020204030204" pitchFamily="34" charset="0"/>
                <a:cs typeface="Arial" panose="020B0604020202020204" pitchFamily="34" charset="0"/>
              </a:rPr>
              <a:t>edia containing each concentration of Antimicrobial compound, was added to the Apical and Basolateral chamber in triplicate and incubated at 37°C for 72 hours. ATP cell viability, </a:t>
            </a:r>
            <a:r>
              <a:rPr lang="en-GB" sz="2400" dirty="0" err="1">
                <a:effectLst/>
                <a:latin typeface="Nunito" pitchFamily="2" charset="0"/>
                <a:ea typeface="Calibri" panose="020F0502020204030204" pitchFamily="34" charset="0"/>
                <a:cs typeface="Arial" panose="020B0604020202020204" pitchFamily="34" charset="0"/>
              </a:rPr>
              <a:t>MesoScaleDiscovery</a:t>
            </a:r>
            <a:r>
              <a:rPr lang="en-GB" sz="2400" dirty="0">
                <a:effectLst/>
                <a:latin typeface="Nunito" pitchFamily="2" charset="0"/>
                <a:ea typeface="Calibri" panose="020F0502020204030204" pitchFamily="34" charset="0"/>
                <a:cs typeface="Arial" panose="020B0604020202020204" pitchFamily="34" charset="0"/>
              </a:rPr>
              <a:t> biomarker ELISAs were run </a:t>
            </a:r>
            <a:r>
              <a:rPr lang="en-GB" sz="2400" dirty="0">
                <a:latin typeface="Nunito" pitchFamily="2" charset="0"/>
                <a:ea typeface="Calibri" panose="020F0502020204030204" pitchFamily="34" charset="0"/>
                <a:cs typeface="Arial" panose="020B0604020202020204" pitchFamily="34" charset="0"/>
              </a:rPr>
              <a:t>t</a:t>
            </a:r>
            <a:r>
              <a:rPr lang="en-GB" sz="2400" dirty="0">
                <a:effectLst/>
                <a:latin typeface="Nunito" pitchFamily="2" charset="0"/>
                <a:ea typeface="Calibri" panose="020F0502020204030204" pitchFamily="34" charset="0"/>
                <a:cs typeface="Arial" panose="020B0604020202020204" pitchFamily="34" charset="0"/>
              </a:rPr>
              <a:t>o assess cellular damage and stress markers. TEER was taken over time to ass</a:t>
            </a:r>
            <a:r>
              <a:rPr lang="en-GB" sz="2400" dirty="0">
                <a:latin typeface="Nunito" pitchFamily="2" charset="0"/>
                <a:ea typeface="Calibri" panose="020F0502020204030204" pitchFamily="34" charset="0"/>
                <a:cs typeface="Arial" panose="020B0604020202020204" pitchFamily="34" charset="0"/>
              </a:rPr>
              <a:t>ess the confluency of the PTC monolayer (Figure 2). Once TEER reached 700 </a:t>
            </a:r>
            <a:r>
              <a:rPr lang="el-GR" sz="2400" dirty="0">
                <a:latin typeface="Nunito" pitchFamily="2" charset="0"/>
                <a:ea typeface="Calibri" panose="020F0502020204030204" pitchFamily="34" charset="0"/>
                <a:cs typeface="Arial" panose="020B0604020202020204" pitchFamily="34" charset="0"/>
              </a:rPr>
              <a:t>Ω</a:t>
            </a:r>
            <a:r>
              <a:rPr lang="en-GB" sz="2400" dirty="0">
                <a:latin typeface="Nunito" pitchFamily="2" charset="0"/>
                <a:ea typeface="Calibri" panose="020F0502020204030204" pitchFamily="34" charset="0"/>
                <a:cs typeface="Arial" panose="020B0604020202020204" pitchFamily="34" charset="0"/>
              </a:rPr>
              <a:t>. </a:t>
            </a:r>
          </a:p>
          <a:p>
            <a:pPr algn="just">
              <a:lnSpc>
                <a:spcPct val="107000"/>
              </a:lnSpc>
              <a:spcAft>
                <a:spcPts val="600"/>
              </a:spcAft>
            </a:pPr>
            <a:r>
              <a:rPr lang="en-GB" sz="2400" b="1" u="sng" dirty="0">
                <a:latin typeface="Nunito" pitchFamily="2" charset="0"/>
                <a:cs typeface="Arial" panose="020B0604020202020204" pitchFamily="34" charset="0"/>
              </a:rPr>
              <a:t>Imaging</a:t>
            </a:r>
            <a:r>
              <a:rPr lang="en-GB" sz="2400" dirty="0">
                <a:latin typeface="Nunito" pitchFamily="2" charset="0"/>
                <a:cs typeface="Arial" panose="020B0604020202020204" pitchFamily="34" charset="0"/>
              </a:rPr>
              <a:t> </a:t>
            </a:r>
          </a:p>
          <a:p>
            <a:pPr algn="just">
              <a:lnSpc>
                <a:spcPct val="107000"/>
              </a:lnSpc>
              <a:spcAft>
                <a:spcPts val="600"/>
              </a:spcAft>
            </a:pPr>
            <a:r>
              <a:rPr lang="en-GB" sz="2400" kern="100" dirty="0">
                <a:effectLst/>
                <a:latin typeface="Nunito" pitchFamily="2" charset="0"/>
                <a:ea typeface="Calibri" panose="020F0502020204030204" pitchFamily="34" charset="0"/>
                <a:cs typeface="Times New Roman" panose="02020603050405020304" pitchFamily="18" charset="0"/>
              </a:rPr>
              <a:t>High content imaging (HCI) method: Primary human and PTCs (</a:t>
            </a:r>
            <a:r>
              <a:rPr lang="en-GB" sz="2400" kern="100" dirty="0" err="1">
                <a:effectLst/>
                <a:latin typeface="Nunito" pitchFamily="2" charset="0"/>
                <a:ea typeface="Calibri" panose="020F0502020204030204" pitchFamily="34" charset="0"/>
                <a:cs typeface="Times New Roman" panose="02020603050405020304" pitchFamily="18" charset="0"/>
              </a:rPr>
              <a:t>aProximate</a:t>
            </a:r>
            <a:r>
              <a:rPr lang="en-GB" sz="2400" kern="100" dirty="0">
                <a:effectLst/>
                <a:latin typeface="Nunito" pitchFamily="2" charset="0"/>
                <a:ea typeface="Calibri" panose="020F0502020204030204" pitchFamily="34" charset="0"/>
                <a:cs typeface="Calibri" panose="020F0502020204030204" pitchFamily="34" charset="0"/>
              </a:rPr>
              <a:t>™</a:t>
            </a:r>
            <a:r>
              <a:rPr lang="en-GB" sz="2400" kern="100" dirty="0">
                <a:effectLst/>
                <a:latin typeface="Nunito" pitchFamily="2" charset="0"/>
                <a:ea typeface="Calibri" panose="020F0502020204030204" pitchFamily="34" charset="0"/>
                <a:cs typeface="Times New Roman" panose="02020603050405020304" pitchFamily="18" charset="0"/>
              </a:rPr>
              <a:t>)</a:t>
            </a:r>
            <a:r>
              <a:rPr lang="en-GB" sz="2400" kern="100" baseline="30000" dirty="0">
                <a:effectLst/>
                <a:latin typeface="Nunito" pitchFamily="2" charset="0"/>
                <a:ea typeface="Calibri" panose="020F0502020204030204" pitchFamily="34" charset="0"/>
                <a:cs typeface="Times New Roman" panose="02020603050405020304" pitchFamily="18" charset="0"/>
              </a:rPr>
              <a:t>1</a:t>
            </a:r>
            <a:r>
              <a:rPr lang="en-GB" sz="2400" kern="100" dirty="0">
                <a:effectLst/>
                <a:latin typeface="Nunito" pitchFamily="2" charset="0"/>
                <a:ea typeface="Calibri" panose="020F0502020204030204" pitchFamily="34" charset="0"/>
                <a:cs typeface="Times New Roman" panose="02020603050405020304" pitchFamily="18" charset="0"/>
              </a:rPr>
              <a:t> were cultured on 96-well black-walled plates for up to 5 days, before being exposed to 50µg/mL FITC-albumin for 4 hours. Live cell imaging using the </a:t>
            </a:r>
            <a:r>
              <a:rPr lang="en-GB" sz="2400" kern="100" dirty="0" err="1">
                <a:effectLst/>
                <a:latin typeface="Nunito" pitchFamily="2" charset="0"/>
                <a:ea typeface="Calibri" panose="020F0502020204030204" pitchFamily="34" charset="0"/>
                <a:cs typeface="Times New Roman" panose="02020603050405020304" pitchFamily="18" charset="0"/>
              </a:rPr>
              <a:t>ImageXpress</a:t>
            </a:r>
            <a:r>
              <a:rPr lang="en-GB" sz="2400" kern="100" dirty="0">
                <a:effectLst/>
                <a:latin typeface="Nunito" pitchFamily="2" charset="0"/>
                <a:ea typeface="Calibri" panose="020F0502020204030204" pitchFamily="34" charset="0"/>
                <a:cs typeface="Times New Roman" panose="02020603050405020304" pitchFamily="18" charset="0"/>
              </a:rPr>
              <a:t> Pico high content imaging system (Molecular Devices), and subsequent analysis using Cell Reporter Xpress (CRX) software enabled uptake of FITC-albumin </a:t>
            </a:r>
            <a:r>
              <a:rPr lang="en-GB" sz="2400" kern="100" dirty="0">
                <a:latin typeface="Nunito" pitchFamily="2" charset="0"/>
                <a:ea typeface="Calibri" panose="020F0502020204030204" pitchFamily="34" charset="0"/>
                <a:cs typeface="Times New Roman" panose="02020603050405020304" pitchFamily="18" charset="0"/>
              </a:rPr>
              <a:t>to be quantified</a:t>
            </a:r>
            <a:r>
              <a:rPr lang="en-GB" sz="2400" kern="100" dirty="0">
                <a:effectLst/>
                <a:latin typeface="Nunito" pitchFamily="2" charset="0"/>
                <a:ea typeface="Calibri" panose="020F0502020204030204" pitchFamily="34" charset="0"/>
                <a:cs typeface="Times New Roman" panose="02020603050405020304" pitchFamily="18" charset="0"/>
              </a:rPr>
              <a:t>. Expression of </a:t>
            </a:r>
            <a:r>
              <a:rPr lang="en-GB" sz="2400" kern="100" dirty="0" err="1">
                <a:latin typeface="Nunito" pitchFamily="2" charset="0"/>
                <a:ea typeface="Calibri" panose="020F0502020204030204" pitchFamily="34" charset="0"/>
                <a:cs typeface="Times New Roman" panose="02020603050405020304" pitchFamily="18" charset="0"/>
              </a:rPr>
              <a:t>M</a:t>
            </a:r>
            <a:r>
              <a:rPr lang="en-GB" sz="2400" kern="100" dirty="0" err="1">
                <a:effectLst/>
                <a:latin typeface="Nunito" pitchFamily="2" charset="0"/>
                <a:ea typeface="Calibri" panose="020F0502020204030204" pitchFamily="34" charset="0"/>
                <a:cs typeface="Times New Roman" panose="02020603050405020304" pitchFamily="18" charset="0"/>
              </a:rPr>
              <a:t>egalin</a:t>
            </a:r>
            <a:r>
              <a:rPr lang="en-GB" sz="2400" kern="100" dirty="0">
                <a:effectLst/>
                <a:latin typeface="Nunito" pitchFamily="2" charset="0"/>
                <a:ea typeface="Calibri" panose="020F0502020204030204" pitchFamily="34" charset="0"/>
                <a:cs typeface="Times New Roman" panose="02020603050405020304" pitchFamily="18" charset="0"/>
              </a:rPr>
              <a:t> and </a:t>
            </a:r>
            <a:r>
              <a:rPr lang="en-GB" sz="2400" kern="100" dirty="0" err="1">
                <a:effectLst/>
                <a:latin typeface="Nunito" pitchFamily="2" charset="0"/>
                <a:ea typeface="Calibri" panose="020F0502020204030204" pitchFamily="34" charset="0"/>
                <a:cs typeface="Times New Roman" panose="02020603050405020304" pitchFamily="18" charset="0"/>
              </a:rPr>
              <a:t>Cubilin</a:t>
            </a:r>
            <a:r>
              <a:rPr lang="en-GB" sz="2400" kern="100" dirty="0">
                <a:effectLst/>
                <a:latin typeface="Nunito" pitchFamily="2" charset="0"/>
                <a:ea typeface="Calibri" panose="020F0502020204030204" pitchFamily="34" charset="0"/>
                <a:cs typeface="Times New Roman" panose="02020603050405020304" pitchFamily="18" charset="0"/>
              </a:rPr>
              <a:t> in these monolayers was confirmed by immunostaining (Figure 3).</a:t>
            </a:r>
            <a:endParaRPr lang="en-GB" sz="2400" dirty="0"/>
          </a:p>
          <a:p>
            <a:pPr lvl="0" algn="just">
              <a:lnSpc>
                <a:spcPct val="107000"/>
              </a:lnSpc>
              <a:spcAft>
                <a:spcPts val="600"/>
              </a:spcAft>
            </a:pPr>
            <a:endParaRPr lang="en-GB" sz="3200" b="1" dirty="0">
              <a:effectLst/>
              <a:latin typeface="Nunito" pitchFamily="2"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8D6AC5CF-ACBC-2835-5B37-8C68CF6B4B0B}"/>
              </a:ext>
            </a:extLst>
          </p:cNvPr>
          <p:cNvSpPr txBox="1"/>
          <p:nvPr/>
        </p:nvSpPr>
        <p:spPr>
          <a:xfrm>
            <a:off x="154560" y="27399658"/>
            <a:ext cx="4657760" cy="1261884"/>
          </a:xfrm>
          <a:prstGeom prst="rect">
            <a:avLst/>
          </a:prstGeom>
          <a:noFill/>
        </p:spPr>
        <p:txBody>
          <a:bodyPr wrap="square" rtlCol="0">
            <a:spAutoFit/>
          </a:bodyPr>
          <a:lstStyle/>
          <a:p>
            <a:pPr algn="ctr"/>
            <a:r>
              <a:rPr lang="en-US" sz="2800" dirty="0">
                <a:solidFill>
                  <a:schemeClr val="accent4"/>
                </a:solidFill>
                <a:latin typeface="Nunito" pitchFamily="2" charset="0"/>
              </a:rPr>
              <a:t>Further details available online or contact us at </a:t>
            </a:r>
            <a:r>
              <a:rPr lang="en-US" sz="2000" dirty="0">
                <a:solidFill>
                  <a:schemeClr val="accent4"/>
                </a:solidFill>
                <a:latin typeface="Nunito" pitchFamily="2" charset="0"/>
              </a:rPr>
              <a:t>enquiries@newcellsbiotech.co.uk</a:t>
            </a:r>
            <a:endParaRPr lang="en-GB" sz="2800" dirty="0">
              <a:solidFill>
                <a:schemeClr val="accent4"/>
              </a:solidFill>
              <a:latin typeface="Nunito" pitchFamily="2" charset="0"/>
            </a:endParaRPr>
          </a:p>
        </p:txBody>
      </p:sp>
      <p:sp>
        <p:nvSpPr>
          <p:cNvPr id="24" name="TextBox 23">
            <a:extLst>
              <a:ext uri="{FF2B5EF4-FFF2-40B4-BE49-F238E27FC236}">
                <a16:creationId xmlns:a16="http://schemas.microsoft.com/office/drawing/2014/main" id="{18E013F1-A5FB-C8A3-7785-6977A630507E}"/>
              </a:ext>
            </a:extLst>
          </p:cNvPr>
          <p:cNvSpPr txBox="1"/>
          <p:nvPr/>
        </p:nvSpPr>
        <p:spPr>
          <a:xfrm>
            <a:off x="1173461" y="13017377"/>
            <a:ext cx="1200150" cy="307777"/>
          </a:xfrm>
          <a:prstGeom prst="rect">
            <a:avLst/>
          </a:prstGeom>
          <a:noFill/>
        </p:spPr>
        <p:txBody>
          <a:bodyPr wrap="square" rtlCol="0">
            <a:spAutoFit/>
          </a:bodyPr>
          <a:lstStyle/>
          <a:p>
            <a:r>
              <a:rPr lang="en-US" sz="1400">
                <a:solidFill>
                  <a:schemeClr val="bg1"/>
                </a:solidFill>
                <a:latin typeface="Nunito" pitchFamily="2" charset="0"/>
              </a:rPr>
              <a:t>coating 1</a:t>
            </a:r>
            <a:endParaRPr lang="en-GB" sz="1400">
              <a:solidFill>
                <a:schemeClr val="bg1"/>
              </a:solidFill>
              <a:latin typeface="Nunito" pitchFamily="2" charset="0"/>
            </a:endParaRPr>
          </a:p>
        </p:txBody>
      </p:sp>
      <p:sp>
        <p:nvSpPr>
          <p:cNvPr id="25" name="TextBox 24">
            <a:extLst>
              <a:ext uri="{FF2B5EF4-FFF2-40B4-BE49-F238E27FC236}">
                <a16:creationId xmlns:a16="http://schemas.microsoft.com/office/drawing/2014/main" id="{6B989681-AC32-C79C-F95B-61F89B627685}"/>
              </a:ext>
            </a:extLst>
          </p:cNvPr>
          <p:cNvSpPr txBox="1"/>
          <p:nvPr/>
        </p:nvSpPr>
        <p:spPr>
          <a:xfrm>
            <a:off x="1221089" y="15253390"/>
            <a:ext cx="1200150" cy="307777"/>
          </a:xfrm>
          <a:prstGeom prst="rect">
            <a:avLst/>
          </a:prstGeom>
          <a:noFill/>
        </p:spPr>
        <p:txBody>
          <a:bodyPr wrap="square" rtlCol="0">
            <a:spAutoFit/>
          </a:bodyPr>
          <a:lstStyle/>
          <a:p>
            <a:r>
              <a:rPr lang="en-US" sz="1400">
                <a:solidFill>
                  <a:schemeClr val="bg1"/>
                </a:solidFill>
                <a:latin typeface="Nunito" pitchFamily="2" charset="0"/>
              </a:rPr>
              <a:t>coating 2</a:t>
            </a:r>
            <a:endParaRPr lang="en-GB" sz="1400">
              <a:solidFill>
                <a:schemeClr val="bg1"/>
              </a:solidFill>
              <a:latin typeface="Nunito" pitchFamily="2" charset="0"/>
            </a:endParaRPr>
          </a:p>
        </p:txBody>
      </p:sp>
      <p:sp>
        <p:nvSpPr>
          <p:cNvPr id="5" name="Rectangle 4">
            <a:extLst>
              <a:ext uri="{FF2B5EF4-FFF2-40B4-BE49-F238E27FC236}">
                <a16:creationId xmlns:a16="http://schemas.microsoft.com/office/drawing/2014/main" id="{8C0B3082-902F-1950-D551-854AE479E530}"/>
              </a:ext>
            </a:extLst>
          </p:cNvPr>
          <p:cNvSpPr/>
          <p:nvPr/>
        </p:nvSpPr>
        <p:spPr>
          <a:xfrm>
            <a:off x="11168485" y="9335839"/>
            <a:ext cx="9702891" cy="19315632"/>
          </a:xfrm>
          <a:prstGeom prst="rect">
            <a:avLst/>
          </a:prstGeom>
          <a:solidFill>
            <a:schemeClr val="bg1"/>
          </a:solidFill>
          <a:ln w="38100">
            <a:solidFill>
              <a:srgbClr val="00C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latin typeface="Nunito" pitchFamily="2" charset="0"/>
                <a:ea typeface="Calibri" panose="020F0502020204030204" pitchFamily="34" charset="0"/>
                <a:cs typeface="Times New Roman" panose="02020603050405020304" pitchFamily="18" charset="0"/>
              </a:rPr>
              <a:t>Figure 9; FITC-albumin uptake in Human monolayers. </a:t>
            </a:r>
            <a:r>
              <a:rPr lang="en-GB" sz="1800" i="1">
                <a:latin typeface="Nunito" pitchFamily="2" charset="0"/>
                <a:ea typeface="Calibri" panose="020F0502020204030204" pitchFamily="34" charset="0"/>
                <a:cs typeface="Times New Roman" panose="02020603050405020304" pitchFamily="18" charset="0"/>
              </a:rPr>
              <a:t>K</a:t>
            </a:r>
            <a:r>
              <a:rPr lang="en-GB" sz="1800" i="1" baseline="-25000">
                <a:latin typeface="Nunito" pitchFamily="2" charset="0"/>
                <a:ea typeface="Calibri" panose="020F0502020204030204" pitchFamily="34" charset="0"/>
                <a:cs typeface="Times New Roman" panose="02020603050405020304" pitchFamily="18" charset="0"/>
              </a:rPr>
              <a:t>m</a:t>
            </a:r>
            <a:r>
              <a:rPr lang="en-GB" sz="1800" i="1">
                <a:latin typeface="Nunito" pitchFamily="2" charset="0"/>
                <a:ea typeface="Calibri" panose="020F0502020204030204" pitchFamily="34" charset="0"/>
                <a:cs typeface="Times New Roman" panose="02020603050405020304" pitchFamily="18" charset="0"/>
              </a:rPr>
              <a:t> </a:t>
            </a:r>
            <a:r>
              <a:rPr lang="en-GB" sz="1800">
                <a:latin typeface="Nunito" pitchFamily="2" charset="0"/>
                <a:ea typeface="Calibri" panose="020F0502020204030204" pitchFamily="34" charset="0"/>
                <a:cs typeface="Times New Roman" panose="02020603050405020304" pitchFamily="18" charset="0"/>
              </a:rPr>
              <a:t>denoted by dotted line. </a:t>
            </a:r>
            <a:endParaRPr lang="en-GB" sz="1800" dirty="0"/>
          </a:p>
        </p:txBody>
      </p:sp>
      <p:sp>
        <p:nvSpPr>
          <p:cNvPr id="6" name="TextBox 5">
            <a:extLst>
              <a:ext uri="{FF2B5EF4-FFF2-40B4-BE49-F238E27FC236}">
                <a16:creationId xmlns:a16="http://schemas.microsoft.com/office/drawing/2014/main" id="{A9E4B9B2-F223-8024-F676-D24ED49B3537}"/>
              </a:ext>
            </a:extLst>
          </p:cNvPr>
          <p:cNvSpPr txBox="1"/>
          <p:nvPr/>
        </p:nvSpPr>
        <p:spPr>
          <a:xfrm>
            <a:off x="12014071" y="9190215"/>
            <a:ext cx="8016512" cy="646331"/>
          </a:xfrm>
          <a:prstGeom prst="rect">
            <a:avLst/>
          </a:prstGeom>
          <a:solidFill>
            <a:schemeClr val="bg1"/>
          </a:solidFill>
          <a:ln w="38100">
            <a:solidFill>
              <a:schemeClr val="accent1"/>
            </a:solidFill>
          </a:ln>
        </p:spPr>
        <p:txBody>
          <a:bodyPr wrap="square" rtlCol="0">
            <a:spAutoFit/>
          </a:bodyPr>
          <a:lstStyle/>
          <a:p>
            <a:r>
              <a:rPr lang="en-US" sz="3600" dirty="0">
                <a:solidFill>
                  <a:schemeClr val="accent2"/>
                </a:solidFill>
                <a:latin typeface="Nunito" pitchFamily="2" charset="0"/>
              </a:rPr>
              <a:t>Results </a:t>
            </a:r>
            <a:endParaRPr lang="en-GB" sz="3600" dirty="0">
              <a:solidFill>
                <a:schemeClr val="accent2"/>
              </a:solidFill>
              <a:latin typeface="Nunito" pitchFamily="2" charset="0"/>
            </a:endParaRPr>
          </a:p>
        </p:txBody>
      </p:sp>
      <p:sp>
        <p:nvSpPr>
          <p:cNvPr id="26" name="TextBox 25">
            <a:extLst>
              <a:ext uri="{FF2B5EF4-FFF2-40B4-BE49-F238E27FC236}">
                <a16:creationId xmlns:a16="http://schemas.microsoft.com/office/drawing/2014/main" id="{B1795518-A50F-C3B6-CA10-969FCBA24CCD}"/>
              </a:ext>
            </a:extLst>
          </p:cNvPr>
          <p:cNvSpPr txBox="1"/>
          <p:nvPr/>
        </p:nvSpPr>
        <p:spPr>
          <a:xfrm>
            <a:off x="11656385" y="7871048"/>
            <a:ext cx="9104044" cy="1077218"/>
          </a:xfrm>
          <a:prstGeom prst="rect">
            <a:avLst/>
          </a:prstGeom>
          <a:noFill/>
        </p:spPr>
        <p:txBody>
          <a:bodyPr wrap="square" rtlCol="0">
            <a:spAutoFit/>
          </a:bodyPr>
          <a:lstStyle/>
          <a:p>
            <a:pPr algn="just"/>
            <a:r>
              <a:rPr lang="en-GB" sz="1600" dirty="0">
                <a:effectLst/>
                <a:ea typeface="Calibri" panose="020F0502020204030204" pitchFamily="34" charset="0"/>
                <a:cs typeface="Times New Roman" panose="02020603050405020304" pitchFamily="18" charset="0"/>
              </a:rPr>
              <a:t>Figure 1 ; </a:t>
            </a:r>
            <a:r>
              <a:rPr lang="en-GB" sz="1600" dirty="0" err="1">
                <a:effectLst/>
                <a:ea typeface="Calibri" panose="020F0502020204030204" pitchFamily="34" charset="0"/>
                <a:cs typeface="Times New Roman" panose="02020603050405020304" pitchFamily="18" charset="0"/>
              </a:rPr>
              <a:t>aProximate</a:t>
            </a:r>
            <a:r>
              <a:rPr lang="en-GB" sz="1600" dirty="0">
                <a:effectLst/>
                <a:ea typeface="Calibri" panose="020F0502020204030204" pitchFamily="34" charset="0"/>
                <a:cs typeface="Times New Roman" panose="02020603050405020304" pitchFamily="18" charset="0"/>
              </a:rPr>
              <a:t> proximal tubule cell (PTC) model. Schematic diagram of </a:t>
            </a:r>
            <a:r>
              <a:rPr lang="en-GB" sz="1600" dirty="0" err="1">
                <a:effectLst/>
                <a:ea typeface="Calibri" panose="020F0502020204030204" pitchFamily="34" charset="0"/>
                <a:cs typeface="Times New Roman" panose="02020603050405020304" pitchFamily="18" charset="0"/>
              </a:rPr>
              <a:t>aProximate</a:t>
            </a:r>
            <a:r>
              <a:rPr lang="en-GB" sz="1600" dirty="0">
                <a:effectLst/>
                <a:ea typeface="Calibri" panose="020F0502020204030204" pitchFamily="34" charset="0"/>
                <a:cs typeface="Times New Roman" panose="02020603050405020304" pitchFamily="18" charset="0"/>
              </a:rPr>
              <a:t> PTCs showing the expression of all key renal transporters (left) and the formation of tight junctions as shown by ZO-1 tight junction protein labelling (bottom right). Diagram of </a:t>
            </a:r>
            <a:r>
              <a:rPr lang="en-GB" sz="1600" dirty="0" err="1">
                <a:effectLst/>
                <a:ea typeface="Calibri" panose="020F0502020204030204" pitchFamily="34" charset="0"/>
                <a:cs typeface="Times New Roman" panose="02020603050405020304" pitchFamily="18" charset="0"/>
              </a:rPr>
              <a:t>Transwell</a:t>
            </a:r>
            <a:r>
              <a:rPr lang="en-GB" sz="1600" dirty="0">
                <a:effectLst/>
                <a:ea typeface="Calibri" panose="020F0502020204030204" pitchFamily="34" charset="0"/>
                <a:cs typeface="Times New Roman" panose="02020603050405020304" pitchFamily="18" charset="0"/>
              </a:rPr>
              <a:t> plates demonstrating the </a:t>
            </a:r>
            <a:r>
              <a:rPr lang="en-GB" sz="1600" dirty="0" err="1">
                <a:effectLst/>
                <a:ea typeface="Calibri" panose="020F0502020204030204" pitchFamily="34" charset="0"/>
                <a:cs typeface="Times New Roman" panose="02020603050405020304" pitchFamily="18" charset="0"/>
              </a:rPr>
              <a:t>aProximate</a:t>
            </a:r>
            <a:r>
              <a:rPr lang="en-GB" sz="1600" dirty="0">
                <a:effectLst/>
                <a:ea typeface="Calibri" panose="020F0502020204030204" pitchFamily="34" charset="0"/>
                <a:cs typeface="Times New Roman" panose="02020603050405020304" pitchFamily="18" charset="0"/>
              </a:rPr>
              <a:t> model: PTCs grown on filters remain fully differentiated as a polarised cell layer (top right).</a:t>
            </a:r>
          </a:p>
        </p:txBody>
      </p:sp>
      <p:sp>
        <p:nvSpPr>
          <p:cNvPr id="34" name="Rectangle 33">
            <a:extLst>
              <a:ext uri="{FF2B5EF4-FFF2-40B4-BE49-F238E27FC236}">
                <a16:creationId xmlns:a16="http://schemas.microsoft.com/office/drawing/2014/main" id="{45F0B0E3-410B-0230-756F-198E2F6CBBA7}"/>
              </a:ext>
            </a:extLst>
          </p:cNvPr>
          <p:cNvSpPr/>
          <p:nvPr/>
        </p:nvSpPr>
        <p:spPr>
          <a:xfrm>
            <a:off x="347415" y="23593930"/>
            <a:ext cx="10583176" cy="222785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1D1EC36-76C8-1CB8-7028-C274EA727D21}"/>
              </a:ext>
            </a:extLst>
          </p:cNvPr>
          <p:cNvSpPr txBox="1"/>
          <p:nvPr/>
        </p:nvSpPr>
        <p:spPr>
          <a:xfrm>
            <a:off x="47311" y="24008586"/>
            <a:ext cx="10644500" cy="1754326"/>
          </a:xfrm>
          <a:prstGeom prst="rect">
            <a:avLst/>
          </a:prstGeom>
          <a:noFill/>
        </p:spPr>
        <p:txBody>
          <a:bodyPr wrap="square" lIns="91440" tIns="45720" rIns="91440" bIns="45720" rtlCol="0" anchor="t">
            <a:spAutoFit/>
          </a:bodyPr>
          <a:lstStyle/>
          <a:p>
            <a:pPr marL="914400" lvl="1" indent="-457200" algn="just">
              <a:buFont typeface="Arial" panose="020B0604020202020204" pitchFamily="34" charset="0"/>
              <a:buChar char="•"/>
            </a:pPr>
            <a:r>
              <a:rPr lang="en-GB" dirty="0">
                <a:effectLst/>
                <a:latin typeface="Nunito" pitchFamily="2" charset="0"/>
                <a:ea typeface="Calibri" panose="020F0502020204030204" pitchFamily="34" charset="0"/>
                <a:cs typeface="Times New Roman" panose="02020603050405020304" pitchFamily="18" charset="0"/>
              </a:rPr>
              <a:t>Proximal tubular cells grown on Corning </a:t>
            </a:r>
            <a:r>
              <a:rPr lang="en-GB" dirty="0" err="1">
                <a:effectLst/>
                <a:latin typeface="Nunito" pitchFamily="2" charset="0"/>
                <a:ea typeface="Calibri" panose="020F0502020204030204" pitchFamily="34" charset="0"/>
                <a:cs typeface="Times New Roman" panose="02020603050405020304" pitchFamily="18" charset="0"/>
              </a:rPr>
              <a:t>Transwell</a:t>
            </a:r>
            <a:r>
              <a:rPr lang="en-GB" dirty="0">
                <a:effectLst/>
                <a:latin typeface="Nunito" pitchFamily="2" charset="0"/>
                <a:ea typeface="Calibri" panose="020F0502020204030204" pitchFamily="34" charset="0"/>
                <a:cs typeface="Times New Roman" panose="02020603050405020304" pitchFamily="18" charset="0"/>
              </a:rPr>
              <a:t> inserts display </a:t>
            </a:r>
            <a:r>
              <a:rPr lang="en-GB" dirty="0" err="1">
                <a:effectLst/>
                <a:latin typeface="Nunito" pitchFamily="2" charset="0"/>
                <a:ea typeface="Calibri" panose="020F0502020204030204" pitchFamily="34" charset="0"/>
                <a:cs typeface="Times New Roman" panose="02020603050405020304" pitchFamily="18" charset="0"/>
              </a:rPr>
              <a:t>Megalin</a:t>
            </a:r>
            <a:r>
              <a:rPr lang="en-GB" dirty="0">
                <a:latin typeface="Nunito" pitchFamily="2" charset="0"/>
                <a:ea typeface="Calibri" panose="020F0502020204030204" pitchFamily="34" charset="0"/>
                <a:cs typeface="Times New Roman" panose="02020603050405020304" pitchFamily="18" charset="0"/>
              </a:rPr>
              <a:t> and </a:t>
            </a:r>
            <a:r>
              <a:rPr lang="en-GB" dirty="0" err="1">
                <a:latin typeface="Nunito" pitchFamily="2" charset="0"/>
                <a:ea typeface="Calibri" panose="020F0502020204030204" pitchFamily="34" charset="0"/>
                <a:cs typeface="Times New Roman" panose="02020603050405020304" pitchFamily="18" charset="0"/>
              </a:rPr>
              <a:t>Cubilin</a:t>
            </a:r>
            <a:r>
              <a:rPr lang="en-GB" dirty="0">
                <a:effectLst/>
                <a:latin typeface="Nunito" pitchFamily="2" charset="0"/>
                <a:ea typeface="Calibri" panose="020F0502020204030204" pitchFamily="34" charset="0"/>
                <a:cs typeface="Times New Roman" panose="02020603050405020304" pitchFamily="18" charset="0"/>
              </a:rPr>
              <a:t> expression comparable to in vivo levels.</a:t>
            </a:r>
          </a:p>
          <a:p>
            <a:pPr marL="914400" lvl="1" indent="-457200" algn="just">
              <a:buFont typeface="Arial" panose="020B0604020202020204" pitchFamily="34" charset="0"/>
              <a:buChar char="•"/>
            </a:pPr>
            <a:r>
              <a:rPr lang="en-GB" dirty="0">
                <a:latin typeface="Nunito" pitchFamily="2" charset="0"/>
                <a:ea typeface="Calibri" panose="020F0502020204030204" pitchFamily="34" charset="0"/>
                <a:cs typeface="Times New Roman" panose="02020603050405020304" pitchFamily="18" charset="0"/>
              </a:rPr>
              <a:t>KIM-1,NGAL and CLUSTERIN are effective early biomarkers for PTC toxicity. </a:t>
            </a:r>
            <a:endParaRPr lang="en-GB" dirty="0">
              <a:effectLst/>
              <a:latin typeface="Nunito" pitchFamily="2" charset="0"/>
              <a:ea typeface="Calibri" panose="020F0502020204030204" pitchFamily="34" charset="0"/>
              <a:cs typeface="Times New Roman" panose="02020603050405020304" pitchFamily="18" charset="0"/>
            </a:endParaRPr>
          </a:p>
          <a:p>
            <a:pPr marL="914400" lvl="1" indent="-457200" algn="just">
              <a:buFont typeface="Arial" panose="020B0604020202020204" pitchFamily="34" charset="0"/>
              <a:buChar char="•"/>
            </a:pPr>
            <a:r>
              <a:rPr lang="en-GB" dirty="0">
                <a:latin typeface="Nunito" pitchFamily="2" charset="0"/>
              </a:rPr>
              <a:t>Our assay is a high-throughput in vitro model of the proximal tubule which can be utilised for antimicrobial nephrotoxicity screening via sensitive, FDA-approved biomarkers of kidney injury. </a:t>
            </a:r>
            <a:endParaRPr lang="en-GB" dirty="0">
              <a:effectLst/>
              <a:latin typeface="Nunito" pitchFamily="2"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58E43682-9E0D-C84C-FB06-451955A382F7}"/>
              </a:ext>
            </a:extLst>
          </p:cNvPr>
          <p:cNvSpPr txBox="1"/>
          <p:nvPr/>
        </p:nvSpPr>
        <p:spPr>
          <a:xfrm>
            <a:off x="502510" y="23343530"/>
            <a:ext cx="8016512" cy="523220"/>
          </a:xfrm>
          <a:prstGeom prst="rect">
            <a:avLst/>
          </a:prstGeom>
          <a:solidFill>
            <a:schemeClr val="bg1"/>
          </a:solidFill>
          <a:ln w="38100">
            <a:solidFill>
              <a:schemeClr val="accent4"/>
            </a:solidFill>
          </a:ln>
        </p:spPr>
        <p:txBody>
          <a:bodyPr wrap="square" rtlCol="0">
            <a:spAutoFit/>
          </a:bodyPr>
          <a:lstStyle/>
          <a:p>
            <a:r>
              <a:rPr lang="en-US" sz="2800" dirty="0">
                <a:solidFill>
                  <a:schemeClr val="accent2"/>
                </a:solidFill>
                <a:latin typeface="Nunito" pitchFamily="2" charset="0"/>
              </a:rPr>
              <a:t>Summary</a:t>
            </a:r>
            <a:endParaRPr lang="en-GB" sz="2800" dirty="0">
              <a:solidFill>
                <a:schemeClr val="accent2"/>
              </a:solidFill>
              <a:latin typeface="Nunito" pitchFamily="2" charset="0"/>
            </a:endParaRPr>
          </a:p>
        </p:txBody>
      </p:sp>
      <p:pic>
        <p:nvPicPr>
          <p:cNvPr id="29" name="Picture 28">
            <a:extLst>
              <a:ext uri="{FF2B5EF4-FFF2-40B4-BE49-F238E27FC236}">
                <a16:creationId xmlns:a16="http://schemas.microsoft.com/office/drawing/2014/main" id="{D0D5B1EF-7523-32FE-E2AB-56EF2C03E12D}"/>
              </a:ext>
            </a:extLst>
          </p:cNvPr>
          <p:cNvPicPr>
            <a:picLocks noChangeAspect="1"/>
          </p:cNvPicPr>
          <p:nvPr/>
        </p:nvPicPr>
        <p:blipFill>
          <a:blip r:embed="rId4"/>
          <a:stretch>
            <a:fillRect/>
          </a:stretch>
        </p:blipFill>
        <p:spPr>
          <a:xfrm>
            <a:off x="17907700" y="29193194"/>
            <a:ext cx="2867836" cy="643636"/>
          </a:xfrm>
          <a:prstGeom prst="rect">
            <a:avLst/>
          </a:prstGeom>
        </p:spPr>
      </p:pic>
      <p:pic>
        <p:nvPicPr>
          <p:cNvPr id="36" name="Picture 35" descr="A black and white logo&#10;&#10;Description automatically generated">
            <a:extLst>
              <a:ext uri="{FF2B5EF4-FFF2-40B4-BE49-F238E27FC236}">
                <a16:creationId xmlns:a16="http://schemas.microsoft.com/office/drawing/2014/main" id="{6C2E6033-7F64-8E2C-1041-FBA2BE5F78FB}"/>
              </a:ext>
            </a:extLst>
          </p:cNvPr>
          <p:cNvPicPr>
            <a:picLocks noChangeAspect="1"/>
          </p:cNvPicPr>
          <p:nvPr/>
        </p:nvPicPr>
        <p:blipFill rotWithShape="1">
          <a:blip r:embed="rId5">
            <a:extLst>
              <a:ext uri="{28A0092B-C50C-407E-A947-70E740481C1C}">
                <a14:useLocalDpi xmlns:a14="http://schemas.microsoft.com/office/drawing/2010/main" val="0"/>
              </a:ext>
            </a:extLst>
          </a:blip>
          <a:srcRect l="29139"/>
          <a:stretch/>
        </p:blipFill>
        <p:spPr>
          <a:xfrm>
            <a:off x="17244571" y="28651471"/>
            <a:ext cx="3589608" cy="1507046"/>
          </a:xfrm>
          <a:prstGeom prst="rect">
            <a:avLst/>
          </a:prstGeom>
        </p:spPr>
      </p:pic>
      <p:pic>
        <p:nvPicPr>
          <p:cNvPr id="47" name="Picture 46" descr="A diagram of a human kidney&#10;&#10;Description automatically generated">
            <a:extLst>
              <a:ext uri="{FF2B5EF4-FFF2-40B4-BE49-F238E27FC236}">
                <a16:creationId xmlns:a16="http://schemas.microsoft.com/office/drawing/2014/main" id="{D93B1E74-E057-F668-48D5-0608D8EC0B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62964" y="-119062"/>
            <a:ext cx="5252479" cy="5252479"/>
          </a:xfrm>
          <a:prstGeom prst="rect">
            <a:avLst/>
          </a:prstGeom>
        </p:spPr>
      </p:pic>
      <p:pic>
        <p:nvPicPr>
          <p:cNvPr id="4" name="Picture 3">
            <a:extLst>
              <a:ext uri="{FF2B5EF4-FFF2-40B4-BE49-F238E27FC236}">
                <a16:creationId xmlns:a16="http://schemas.microsoft.com/office/drawing/2014/main" id="{74316EF9-24EB-5EFC-0002-AE4BF421590B}"/>
              </a:ext>
            </a:extLst>
          </p:cNvPr>
          <p:cNvPicPr>
            <a:picLocks noChangeAspect="1"/>
          </p:cNvPicPr>
          <p:nvPr/>
        </p:nvPicPr>
        <p:blipFill rotWithShape="1">
          <a:blip r:embed="rId7"/>
          <a:srcRect t="9160" r="2890" b="10304"/>
          <a:stretch/>
        </p:blipFill>
        <p:spPr>
          <a:xfrm>
            <a:off x="12855740" y="5003770"/>
            <a:ext cx="7614949" cy="2692405"/>
          </a:xfrm>
          <a:prstGeom prst="rect">
            <a:avLst/>
          </a:prstGeom>
        </p:spPr>
      </p:pic>
      <p:graphicFrame>
        <p:nvGraphicFramePr>
          <p:cNvPr id="9" name="Object 8">
            <a:extLst>
              <a:ext uri="{FF2B5EF4-FFF2-40B4-BE49-F238E27FC236}">
                <a16:creationId xmlns:a16="http://schemas.microsoft.com/office/drawing/2014/main" id="{80B0591F-07E8-E8D7-D014-24037D9EA8F6}"/>
              </a:ext>
            </a:extLst>
          </p:cNvPr>
          <p:cNvGraphicFramePr>
            <a:graphicFrameLocks noChangeAspect="1"/>
          </p:cNvGraphicFramePr>
          <p:nvPr>
            <p:extLst>
              <p:ext uri="{D42A27DB-BD31-4B8C-83A1-F6EECF244321}">
                <p14:modId xmlns:p14="http://schemas.microsoft.com/office/powerpoint/2010/main" val="2299489085"/>
              </p:ext>
            </p:extLst>
          </p:nvPr>
        </p:nvGraphicFramePr>
        <p:xfrm>
          <a:off x="785298" y="19703031"/>
          <a:ext cx="3105371" cy="2680753"/>
        </p:xfrm>
        <a:graphic>
          <a:graphicData uri="http://schemas.openxmlformats.org/presentationml/2006/ole">
            <mc:AlternateContent xmlns:mc="http://schemas.openxmlformats.org/markup-compatibility/2006">
              <mc:Choice xmlns:v="urn:schemas-microsoft-com:vml" Requires="v">
                <p:oleObj name="Prism 10" r:id="rId8" imgW="2779567" imgH="2976163" progId="Prism10.Document">
                  <p:embed/>
                </p:oleObj>
              </mc:Choice>
              <mc:Fallback>
                <p:oleObj name="Prism 10" r:id="rId8" imgW="2779567" imgH="2976163" progId="Prism10.Document">
                  <p:embed/>
                  <p:pic>
                    <p:nvPicPr>
                      <p:cNvPr id="9" name="Object 8">
                        <a:extLst>
                          <a:ext uri="{FF2B5EF4-FFF2-40B4-BE49-F238E27FC236}">
                            <a16:creationId xmlns:a16="http://schemas.microsoft.com/office/drawing/2014/main" id="{80B0591F-07E8-E8D7-D014-24037D9EA8F6}"/>
                          </a:ext>
                        </a:extLst>
                      </p:cNvPr>
                      <p:cNvPicPr/>
                      <p:nvPr/>
                    </p:nvPicPr>
                    <p:blipFill>
                      <a:blip r:embed="rId9"/>
                      <a:stretch>
                        <a:fillRect/>
                      </a:stretch>
                    </p:blipFill>
                    <p:spPr>
                      <a:xfrm>
                        <a:off x="785298" y="19703031"/>
                        <a:ext cx="3105371" cy="2680753"/>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8CFC6294-B04D-6B07-8B81-03E9C8B255A1}"/>
              </a:ext>
            </a:extLst>
          </p:cNvPr>
          <p:cNvSpPr txBox="1"/>
          <p:nvPr/>
        </p:nvSpPr>
        <p:spPr>
          <a:xfrm>
            <a:off x="557292" y="22210219"/>
            <a:ext cx="3238999" cy="738664"/>
          </a:xfrm>
          <a:prstGeom prst="rect">
            <a:avLst/>
          </a:prstGeom>
          <a:noFill/>
        </p:spPr>
        <p:txBody>
          <a:bodyPr wrap="square" rtlCol="0">
            <a:spAutoFit/>
          </a:bodyPr>
          <a:lstStyle/>
          <a:p>
            <a:pPr algn="ctr"/>
            <a:r>
              <a:rPr lang="en-GB" sz="1400" dirty="0">
                <a:latin typeface="Nunito" pitchFamily="2" charset="0"/>
              </a:rPr>
              <a:t>Figure 2; Pre-treatment TEER over 4 days. TEER was monitored daily after day 2.</a:t>
            </a:r>
          </a:p>
        </p:txBody>
      </p:sp>
      <p:pic>
        <p:nvPicPr>
          <p:cNvPr id="11" name="Picture 10">
            <a:extLst>
              <a:ext uri="{FF2B5EF4-FFF2-40B4-BE49-F238E27FC236}">
                <a16:creationId xmlns:a16="http://schemas.microsoft.com/office/drawing/2014/main" id="{E6F62A56-66F6-04B8-E1C1-8FFAB233F38A}"/>
              </a:ext>
            </a:extLst>
          </p:cNvPr>
          <p:cNvPicPr>
            <a:picLocks noChangeAspect="1"/>
          </p:cNvPicPr>
          <p:nvPr/>
        </p:nvPicPr>
        <p:blipFill>
          <a:blip r:embed="rId10"/>
          <a:stretch>
            <a:fillRect/>
          </a:stretch>
        </p:blipFill>
        <p:spPr>
          <a:xfrm>
            <a:off x="3947022" y="20028724"/>
            <a:ext cx="2593110" cy="2087673"/>
          </a:xfrm>
          <a:prstGeom prst="rect">
            <a:avLst/>
          </a:prstGeom>
        </p:spPr>
      </p:pic>
      <p:pic>
        <p:nvPicPr>
          <p:cNvPr id="12" name="Picture 11">
            <a:extLst>
              <a:ext uri="{FF2B5EF4-FFF2-40B4-BE49-F238E27FC236}">
                <a16:creationId xmlns:a16="http://schemas.microsoft.com/office/drawing/2014/main" id="{03A296CF-5D19-B915-2B81-40AC7377C8D7}"/>
              </a:ext>
            </a:extLst>
          </p:cNvPr>
          <p:cNvPicPr>
            <a:picLocks noChangeAspect="1"/>
          </p:cNvPicPr>
          <p:nvPr/>
        </p:nvPicPr>
        <p:blipFill>
          <a:blip r:embed="rId11"/>
          <a:stretch>
            <a:fillRect/>
          </a:stretch>
        </p:blipFill>
        <p:spPr>
          <a:xfrm>
            <a:off x="7511972" y="19985558"/>
            <a:ext cx="2593110" cy="2086815"/>
          </a:xfrm>
          <a:prstGeom prst="rect">
            <a:avLst/>
          </a:prstGeom>
        </p:spPr>
      </p:pic>
      <p:sp>
        <p:nvSpPr>
          <p:cNvPr id="13" name="TextBox 12">
            <a:extLst>
              <a:ext uri="{FF2B5EF4-FFF2-40B4-BE49-F238E27FC236}">
                <a16:creationId xmlns:a16="http://schemas.microsoft.com/office/drawing/2014/main" id="{4DC7558B-C204-4256-7A68-824BB511389C}"/>
              </a:ext>
            </a:extLst>
          </p:cNvPr>
          <p:cNvSpPr txBox="1"/>
          <p:nvPr/>
        </p:nvSpPr>
        <p:spPr>
          <a:xfrm>
            <a:off x="3592779" y="22302436"/>
            <a:ext cx="7206281" cy="523220"/>
          </a:xfrm>
          <a:prstGeom prst="rect">
            <a:avLst/>
          </a:prstGeom>
          <a:noFill/>
        </p:spPr>
        <p:txBody>
          <a:bodyPr wrap="square" rtlCol="0">
            <a:spAutoFit/>
          </a:bodyPr>
          <a:lstStyle/>
          <a:p>
            <a:pPr algn="ctr"/>
            <a:r>
              <a:rPr lang="en-GB" sz="1400" dirty="0">
                <a:effectLst/>
                <a:latin typeface="Nunito" pitchFamily="2" charset="0"/>
                <a:ea typeface="Calibri" panose="020F0502020204030204" pitchFamily="34" charset="0"/>
                <a:cs typeface="Times New Roman" panose="02020603050405020304" pitchFamily="18" charset="0"/>
              </a:rPr>
              <a:t>Figure 3: The monolayers of human PTCs express the endocytic receptors </a:t>
            </a:r>
            <a:r>
              <a:rPr lang="en-GB" sz="1400" dirty="0">
                <a:latin typeface="Nunito" pitchFamily="2" charset="0"/>
                <a:ea typeface="Calibri" panose="020F0502020204030204" pitchFamily="34" charset="0"/>
                <a:cs typeface="Times New Roman" panose="02020603050405020304" pitchFamily="18" charset="0"/>
              </a:rPr>
              <a:t>M</a:t>
            </a:r>
            <a:r>
              <a:rPr lang="en-GB" sz="1400" dirty="0">
                <a:effectLst/>
                <a:latin typeface="Nunito" pitchFamily="2" charset="0"/>
                <a:ea typeface="Calibri" panose="020F0502020204030204" pitchFamily="34" charset="0"/>
                <a:cs typeface="Times New Roman" panose="02020603050405020304" pitchFamily="18" charset="0"/>
              </a:rPr>
              <a:t>egalin (Left) and Cubilin (Right).</a:t>
            </a:r>
          </a:p>
        </p:txBody>
      </p:sp>
      <p:sp>
        <p:nvSpPr>
          <p:cNvPr id="14" name="Rectangle 13">
            <a:extLst>
              <a:ext uri="{FF2B5EF4-FFF2-40B4-BE49-F238E27FC236}">
                <a16:creationId xmlns:a16="http://schemas.microsoft.com/office/drawing/2014/main" id="{41CE684E-B947-E742-2288-7DEA0FCFB0CA}"/>
              </a:ext>
            </a:extLst>
          </p:cNvPr>
          <p:cNvSpPr/>
          <p:nvPr/>
        </p:nvSpPr>
        <p:spPr>
          <a:xfrm>
            <a:off x="6630519" y="26404046"/>
            <a:ext cx="4423304" cy="222785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4A99C23-CB25-55EA-8B7A-1C612CDDB0BA}"/>
              </a:ext>
            </a:extLst>
          </p:cNvPr>
          <p:cNvSpPr txBox="1"/>
          <p:nvPr/>
        </p:nvSpPr>
        <p:spPr>
          <a:xfrm>
            <a:off x="6785614" y="26153646"/>
            <a:ext cx="3805609" cy="523220"/>
          </a:xfrm>
          <a:prstGeom prst="rect">
            <a:avLst/>
          </a:prstGeom>
          <a:solidFill>
            <a:schemeClr val="bg1"/>
          </a:solidFill>
          <a:ln w="38100">
            <a:solidFill>
              <a:schemeClr val="accent4"/>
            </a:solidFill>
          </a:ln>
        </p:spPr>
        <p:txBody>
          <a:bodyPr wrap="square" rtlCol="0">
            <a:spAutoFit/>
          </a:bodyPr>
          <a:lstStyle/>
          <a:p>
            <a:r>
              <a:rPr lang="en-US" sz="2800" dirty="0">
                <a:solidFill>
                  <a:schemeClr val="accent2"/>
                </a:solidFill>
                <a:latin typeface="Nunito" pitchFamily="2" charset="0"/>
              </a:rPr>
              <a:t>References</a:t>
            </a:r>
            <a:endParaRPr lang="en-GB" sz="2800" dirty="0">
              <a:solidFill>
                <a:schemeClr val="accent2"/>
              </a:solidFill>
              <a:latin typeface="Nunito" pitchFamily="2" charset="0"/>
            </a:endParaRPr>
          </a:p>
        </p:txBody>
      </p:sp>
      <p:sp>
        <p:nvSpPr>
          <p:cNvPr id="17" name="TextBox 16">
            <a:extLst>
              <a:ext uri="{FF2B5EF4-FFF2-40B4-BE49-F238E27FC236}">
                <a16:creationId xmlns:a16="http://schemas.microsoft.com/office/drawing/2014/main" id="{F6F63AF6-A073-6B86-EB28-813863809E16}"/>
              </a:ext>
            </a:extLst>
          </p:cNvPr>
          <p:cNvSpPr txBox="1"/>
          <p:nvPr/>
        </p:nvSpPr>
        <p:spPr>
          <a:xfrm>
            <a:off x="6962657" y="26964642"/>
            <a:ext cx="11545746" cy="1600438"/>
          </a:xfrm>
          <a:prstGeom prst="rect">
            <a:avLst/>
          </a:prstGeom>
          <a:noFill/>
        </p:spPr>
        <p:txBody>
          <a:bodyPr wrap="square">
            <a:spAutoFit/>
          </a:bodyPr>
          <a:lstStyle/>
          <a:p>
            <a:pPr algn="just"/>
            <a:r>
              <a:rPr lang="en-GB" sz="2000" b="1" dirty="0">
                <a:solidFill>
                  <a:srgbClr val="616265"/>
                </a:solidFill>
                <a:latin typeface="Nunito" pitchFamily="2" charset="0"/>
              </a:rPr>
              <a:t>References</a:t>
            </a:r>
            <a:endParaRPr lang="en-GB" sz="2000" dirty="0">
              <a:solidFill>
                <a:srgbClr val="616265"/>
              </a:solidFill>
              <a:latin typeface="Nunito" pitchFamily="2" charset="0"/>
            </a:endParaRPr>
          </a:p>
          <a:p>
            <a:pPr marL="514350" indent="-514350" algn="just">
              <a:buAutoNum type="arabicPeriod"/>
            </a:pPr>
            <a:r>
              <a:rPr lang="en-GB" sz="1800" dirty="0">
                <a:effectLst/>
                <a:latin typeface="Nunito" pitchFamily="2" charset="0"/>
              </a:rPr>
              <a:t>Bajaj, P. </a:t>
            </a:r>
            <a:r>
              <a:rPr lang="en-GB" sz="1800" i="1" dirty="0">
                <a:effectLst/>
                <a:latin typeface="Nunito" pitchFamily="2" charset="0"/>
              </a:rPr>
              <a:t>et al.</a:t>
            </a:r>
            <a:r>
              <a:rPr lang="en-GB" sz="1800" dirty="0">
                <a:effectLst/>
                <a:latin typeface="Nunito" pitchFamily="2" charset="0"/>
              </a:rPr>
              <a:t> (2020)</a:t>
            </a:r>
          </a:p>
          <a:p>
            <a:pPr marL="514350" indent="-514350" algn="just">
              <a:buFontTx/>
              <a:buAutoNum type="arabicPeriod"/>
            </a:pPr>
            <a:r>
              <a:rPr lang="en-GB" sz="1800" dirty="0">
                <a:latin typeface="Nunito" pitchFamily="2" charset="0"/>
              </a:rPr>
              <a:t>Brown, C. D. A., </a:t>
            </a:r>
            <a:r>
              <a:rPr lang="en-GB" sz="1800" i="1" dirty="0">
                <a:latin typeface="Nunito" pitchFamily="2" charset="0"/>
              </a:rPr>
              <a:t>et al</a:t>
            </a:r>
            <a:r>
              <a:rPr lang="en-GB" sz="1800" dirty="0">
                <a:latin typeface="Nunito" pitchFamily="2" charset="0"/>
              </a:rPr>
              <a:t>. </a:t>
            </a:r>
            <a:r>
              <a:rPr lang="en-GB" sz="1800" i="1" dirty="0" err="1">
                <a:latin typeface="Nunito" pitchFamily="2" charset="0"/>
              </a:rPr>
              <a:t>Toxicol</a:t>
            </a:r>
            <a:r>
              <a:rPr lang="en-GB" sz="1800" i="1" dirty="0">
                <a:latin typeface="Nunito" pitchFamily="2" charset="0"/>
              </a:rPr>
              <a:t>. </a:t>
            </a:r>
          </a:p>
          <a:p>
            <a:pPr algn="just"/>
            <a:r>
              <a:rPr lang="en-GB" sz="1800" i="1" dirty="0">
                <a:latin typeface="Nunito" pitchFamily="2" charset="0"/>
              </a:rPr>
              <a:t>Appl. </a:t>
            </a:r>
            <a:r>
              <a:rPr lang="en-GB" sz="1800" i="1" dirty="0" err="1">
                <a:latin typeface="Nunito" pitchFamily="2" charset="0"/>
              </a:rPr>
              <a:t>Pharmacol</a:t>
            </a:r>
            <a:r>
              <a:rPr lang="en-GB" sz="1800" i="1" dirty="0">
                <a:latin typeface="Nunito" pitchFamily="2" charset="0"/>
              </a:rPr>
              <a:t>.</a:t>
            </a:r>
            <a:r>
              <a:rPr lang="en-GB" sz="1800" dirty="0">
                <a:latin typeface="Nunito" pitchFamily="2" charset="0"/>
              </a:rPr>
              <a:t> 2008; 233(3):428-38 </a:t>
            </a:r>
          </a:p>
          <a:p>
            <a:pPr marL="514350" indent="-514350" algn="just">
              <a:buAutoNum type="arabicPeriod"/>
            </a:pPr>
            <a:endParaRPr lang="en-GB" sz="2400" dirty="0">
              <a:solidFill>
                <a:srgbClr val="616265"/>
              </a:solidFill>
              <a:latin typeface="Nunito" pitchFamily="2" charset="0"/>
            </a:endParaRPr>
          </a:p>
        </p:txBody>
      </p:sp>
      <p:sp>
        <p:nvSpPr>
          <p:cNvPr id="22" name="TextBox 21">
            <a:extLst>
              <a:ext uri="{FF2B5EF4-FFF2-40B4-BE49-F238E27FC236}">
                <a16:creationId xmlns:a16="http://schemas.microsoft.com/office/drawing/2014/main" id="{AB43856E-4605-CA59-AB5F-CF7B0BAEEFF3}"/>
              </a:ext>
            </a:extLst>
          </p:cNvPr>
          <p:cNvSpPr txBox="1"/>
          <p:nvPr/>
        </p:nvSpPr>
        <p:spPr>
          <a:xfrm>
            <a:off x="11275103" y="9982170"/>
            <a:ext cx="9485326" cy="8771632"/>
          </a:xfrm>
          <a:prstGeom prst="rect">
            <a:avLst/>
          </a:prstGeom>
          <a:noFill/>
        </p:spPr>
        <p:txBody>
          <a:bodyPr wrap="square">
            <a:spAutoFit/>
          </a:bodyPr>
          <a:lstStyle/>
          <a:p>
            <a:pPr algn="just"/>
            <a:r>
              <a:rPr lang="en-GB" sz="1800" dirty="0">
                <a:latin typeface="Nunito" pitchFamily="2" charset="0"/>
              </a:rPr>
              <a:t>Vancomycin and Polymyxin B (</a:t>
            </a:r>
            <a:r>
              <a:rPr lang="en-GB" sz="1800" dirty="0" err="1">
                <a:latin typeface="Nunito" pitchFamily="2" charset="0"/>
              </a:rPr>
              <a:t>PmB</a:t>
            </a:r>
            <a:r>
              <a:rPr lang="en-GB" sz="1800" dirty="0">
                <a:latin typeface="Nunito" pitchFamily="2" charset="0"/>
              </a:rPr>
              <a:t>) TEER were taken after 72hrs of treatment to assess monolayer integrity. As the compound concentration increases the TEER reading decreases, indicating a loss of monolayer integrity and potential cell death.  </a:t>
            </a:r>
          </a:p>
          <a:p>
            <a:pPr algn="just"/>
            <a:endParaRPr lang="en-GB" sz="2400" dirty="0">
              <a:latin typeface="Nunito" pitchFamily="2" charset="0"/>
            </a:endParaRPr>
          </a:p>
          <a:p>
            <a:pPr algn="just"/>
            <a:endParaRPr lang="en-GB" sz="2400" dirty="0">
              <a:latin typeface="Nunito" pitchFamily="2" charset="0"/>
            </a:endParaRPr>
          </a:p>
          <a:p>
            <a:pPr algn="just"/>
            <a:endParaRPr lang="en-GB" sz="2400" dirty="0">
              <a:latin typeface="Nunito" pitchFamily="2" charset="0"/>
            </a:endParaRPr>
          </a:p>
          <a:p>
            <a:pPr algn="just"/>
            <a:endParaRPr lang="en-GB" sz="2400" dirty="0">
              <a:latin typeface="Nunito" pitchFamily="2" charset="0"/>
            </a:endParaRPr>
          </a:p>
          <a:p>
            <a:pPr algn="just"/>
            <a:endParaRPr lang="en-GB" sz="2400" dirty="0">
              <a:latin typeface="Nunito" pitchFamily="2" charset="0"/>
            </a:endParaRPr>
          </a:p>
          <a:p>
            <a:pPr algn="just"/>
            <a:endParaRPr lang="en-GB" sz="2400" dirty="0">
              <a:latin typeface="Nunito" pitchFamily="2" charset="0"/>
            </a:endParaRPr>
          </a:p>
          <a:p>
            <a:pPr algn="just"/>
            <a:endParaRPr lang="en-GB" sz="2400" dirty="0">
              <a:latin typeface="Nunito" pitchFamily="2" charset="0"/>
            </a:endParaRPr>
          </a:p>
          <a:p>
            <a:pPr algn="just"/>
            <a:endParaRPr lang="en-GB" sz="2400" dirty="0">
              <a:latin typeface="Nunito" pitchFamily="2" charset="0"/>
            </a:endParaRPr>
          </a:p>
          <a:p>
            <a:pPr algn="just"/>
            <a:endParaRPr lang="en-GB" sz="2400" dirty="0">
              <a:latin typeface="Nunito" pitchFamily="2" charset="0"/>
            </a:endParaRPr>
          </a:p>
          <a:p>
            <a:pPr algn="just"/>
            <a:endParaRPr lang="en-GB" sz="2400" dirty="0">
              <a:latin typeface="Nunito" pitchFamily="2" charset="0"/>
            </a:endParaRPr>
          </a:p>
          <a:p>
            <a:pPr algn="just"/>
            <a:endParaRPr lang="en-GB" sz="2400" dirty="0">
              <a:latin typeface="Nunito" pitchFamily="2" charset="0"/>
            </a:endParaRPr>
          </a:p>
          <a:p>
            <a:pPr algn="just"/>
            <a:endParaRPr lang="en-GB" sz="2400" dirty="0">
              <a:latin typeface="Nunito" pitchFamily="2" charset="0"/>
            </a:endParaRPr>
          </a:p>
          <a:p>
            <a:pPr algn="just"/>
            <a:endParaRPr lang="en-GB" sz="2400" dirty="0">
              <a:latin typeface="Nunito" pitchFamily="2" charset="0"/>
            </a:endParaRPr>
          </a:p>
          <a:p>
            <a:pPr algn="just"/>
            <a:r>
              <a:rPr lang="en-GB" sz="1800" dirty="0">
                <a:latin typeface="Nunito" pitchFamily="2" charset="0"/>
              </a:rPr>
              <a:t>Minimal changes in ATP at the lower concentrations of Vancomycin (Figure 6), begin to show small increases in Biomarker production. Once ATP drops by 10%, biomarker levels increase, indicating PTC toxicity. At 10mM, ATP levels drop to 60% resulting in a significant elevation in Biomarker production (NGAL increase to over 400%). This demonstrates elevated kidney toxicity. </a:t>
            </a:r>
          </a:p>
          <a:p>
            <a:pPr algn="just"/>
            <a:endParaRPr lang="en-GB" sz="1800" dirty="0">
              <a:latin typeface="Nunito" pitchFamily="2" charset="0"/>
            </a:endParaRPr>
          </a:p>
          <a:p>
            <a:pPr algn="just"/>
            <a:r>
              <a:rPr lang="en-GB" sz="1800" dirty="0">
                <a:latin typeface="Nunito" pitchFamily="2" charset="0"/>
              </a:rPr>
              <a:t>Polymyxin B shows no change in ATP levels up to 50uM concentration with minimal changes in Biomarker detection. As the concentration increases to 100uM, ATP decreases and KIM-1, NGAL begin to increase. At 300uM ATP drops to 40% increasing KIM-1 production to 400% and NGAL to 350%. </a:t>
            </a:r>
          </a:p>
          <a:p>
            <a:pPr algn="just"/>
            <a:endParaRPr lang="en-GB" sz="1800" dirty="0">
              <a:latin typeface="Nunito" pitchFamily="2" charset="0"/>
            </a:endParaRPr>
          </a:p>
        </p:txBody>
      </p:sp>
      <p:graphicFrame>
        <p:nvGraphicFramePr>
          <p:cNvPr id="23" name="Object 22">
            <a:extLst>
              <a:ext uri="{FF2B5EF4-FFF2-40B4-BE49-F238E27FC236}">
                <a16:creationId xmlns:a16="http://schemas.microsoft.com/office/drawing/2014/main" id="{B8DB0ED6-9CAA-067C-8E99-6AD0617550EB}"/>
              </a:ext>
            </a:extLst>
          </p:cNvPr>
          <p:cNvGraphicFramePr>
            <a:graphicFrameLocks noChangeAspect="1"/>
          </p:cNvGraphicFramePr>
          <p:nvPr>
            <p:extLst>
              <p:ext uri="{D42A27DB-BD31-4B8C-83A1-F6EECF244321}">
                <p14:modId xmlns:p14="http://schemas.microsoft.com/office/powerpoint/2010/main" val="3331082515"/>
              </p:ext>
            </p:extLst>
          </p:nvPr>
        </p:nvGraphicFramePr>
        <p:xfrm>
          <a:off x="11573568" y="11340730"/>
          <a:ext cx="2985590" cy="3163759"/>
        </p:xfrm>
        <a:graphic>
          <a:graphicData uri="http://schemas.openxmlformats.org/presentationml/2006/ole">
            <mc:AlternateContent xmlns:mc="http://schemas.openxmlformats.org/markup-compatibility/2006">
              <mc:Choice xmlns:v="urn:schemas-microsoft-com:vml" Requires="v">
                <p:oleObj name="Prism 10" r:id="rId12" imgW="2846513" imgH="3015930" progId="Prism10.Document">
                  <p:embed/>
                </p:oleObj>
              </mc:Choice>
              <mc:Fallback>
                <p:oleObj name="Prism 10" r:id="rId12" imgW="2846513" imgH="3015930" progId="Prism10.Document">
                  <p:embed/>
                  <p:pic>
                    <p:nvPicPr>
                      <p:cNvPr id="23" name="Object 22">
                        <a:extLst>
                          <a:ext uri="{FF2B5EF4-FFF2-40B4-BE49-F238E27FC236}">
                            <a16:creationId xmlns:a16="http://schemas.microsoft.com/office/drawing/2014/main" id="{B8DB0ED6-9CAA-067C-8E99-6AD0617550EB}"/>
                          </a:ext>
                        </a:extLst>
                      </p:cNvPr>
                      <p:cNvPicPr/>
                      <p:nvPr/>
                    </p:nvPicPr>
                    <p:blipFill>
                      <a:blip r:embed="rId13"/>
                      <a:stretch>
                        <a:fillRect/>
                      </a:stretch>
                    </p:blipFill>
                    <p:spPr>
                      <a:xfrm>
                        <a:off x="11573568" y="11340730"/>
                        <a:ext cx="2985590" cy="3163759"/>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id="{AC4A17DD-D438-2BF9-2B7D-BBF01CCAD530}"/>
              </a:ext>
            </a:extLst>
          </p:cNvPr>
          <p:cNvSpPr txBox="1"/>
          <p:nvPr/>
        </p:nvSpPr>
        <p:spPr>
          <a:xfrm>
            <a:off x="11930220" y="14658451"/>
            <a:ext cx="2628938" cy="584775"/>
          </a:xfrm>
          <a:prstGeom prst="rect">
            <a:avLst/>
          </a:prstGeom>
          <a:noFill/>
        </p:spPr>
        <p:txBody>
          <a:bodyPr wrap="square" rtlCol="0">
            <a:spAutoFit/>
          </a:bodyPr>
          <a:lstStyle/>
          <a:p>
            <a:pPr algn="just"/>
            <a:r>
              <a:rPr lang="en-GB" sz="1600" dirty="0">
                <a:latin typeface="Nunito" pitchFamily="2" charset="0"/>
              </a:rPr>
              <a:t>Figure 4; Vancomycin Pre-treatment TEER readings  </a:t>
            </a:r>
          </a:p>
        </p:txBody>
      </p:sp>
      <p:sp>
        <p:nvSpPr>
          <p:cNvPr id="30" name="TextBox 29">
            <a:extLst>
              <a:ext uri="{FF2B5EF4-FFF2-40B4-BE49-F238E27FC236}">
                <a16:creationId xmlns:a16="http://schemas.microsoft.com/office/drawing/2014/main" id="{36A570F2-1F70-C8DD-5D83-C08CF5720F58}"/>
              </a:ext>
            </a:extLst>
          </p:cNvPr>
          <p:cNvSpPr txBox="1"/>
          <p:nvPr/>
        </p:nvSpPr>
        <p:spPr>
          <a:xfrm>
            <a:off x="16311546" y="14753381"/>
            <a:ext cx="3519621" cy="584775"/>
          </a:xfrm>
          <a:prstGeom prst="rect">
            <a:avLst/>
          </a:prstGeom>
          <a:noFill/>
        </p:spPr>
        <p:txBody>
          <a:bodyPr wrap="square" rtlCol="0">
            <a:spAutoFit/>
          </a:bodyPr>
          <a:lstStyle/>
          <a:p>
            <a:pPr algn="just"/>
            <a:r>
              <a:rPr lang="en-GB" sz="1600" dirty="0">
                <a:latin typeface="Nunito" pitchFamily="2" charset="0"/>
              </a:rPr>
              <a:t>Figure 5; Polymyxin B Pre-treatment TEER readings  </a:t>
            </a:r>
          </a:p>
        </p:txBody>
      </p:sp>
      <p:graphicFrame>
        <p:nvGraphicFramePr>
          <p:cNvPr id="31" name="Object 30">
            <a:extLst>
              <a:ext uri="{FF2B5EF4-FFF2-40B4-BE49-F238E27FC236}">
                <a16:creationId xmlns:a16="http://schemas.microsoft.com/office/drawing/2014/main" id="{1942008F-4E94-1B1E-5C23-56FFD1897931}"/>
              </a:ext>
            </a:extLst>
          </p:cNvPr>
          <p:cNvGraphicFramePr>
            <a:graphicFrameLocks noChangeAspect="1"/>
          </p:cNvGraphicFramePr>
          <p:nvPr>
            <p:extLst>
              <p:ext uri="{D42A27DB-BD31-4B8C-83A1-F6EECF244321}">
                <p14:modId xmlns:p14="http://schemas.microsoft.com/office/powerpoint/2010/main" val="899125185"/>
              </p:ext>
            </p:extLst>
          </p:nvPr>
        </p:nvGraphicFramePr>
        <p:xfrm>
          <a:off x="16253792" y="11075084"/>
          <a:ext cx="3307815" cy="3725468"/>
        </p:xfrm>
        <a:graphic>
          <a:graphicData uri="http://schemas.openxmlformats.org/presentationml/2006/ole">
            <mc:AlternateContent xmlns:mc="http://schemas.openxmlformats.org/markup-compatibility/2006">
              <mc:Choice xmlns:v="urn:schemas-microsoft-com:vml" Requires="v">
                <p:oleObj name="Prism 10" r:id="rId14" imgW="2828146" imgH="3186643" progId="Prism10.Document">
                  <p:embed/>
                </p:oleObj>
              </mc:Choice>
              <mc:Fallback>
                <p:oleObj name="Prism 10" r:id="rId14" imgW="2828146" imgH="3186643" progId="Prism10.Document">
                  <p:embed/>
                  <p:pic>
                    <p:nvPicPr>
                      <p:cNvPr id="31" name="Object 30">
                        <a:extLst>
                          <a:ext uri="{FF2B5EF4-FFF2-40B4-BE49-F238E27FC236}">
                            <a16:creationId xmlns:a16="http://schemas.microsoft.com/office/drawing/2014/main" id="{1942008F-4E94-1B1E-5C23-56FFD1897931}"/>
                          </a:ext>
                        </a:extLst>
                      </p:cNvPr>
                      <p:cNvPicPr/>
                      <p:nvPr/>
                    </p:nvPicPr>
                    <p:blipFill>
                      <a:blip r:embed="rId15"/>
                      <a:stretch>
                        <a:fillRect/>
                      </a:stretch>
                    </p:blipFill>
                    <p:spPr>
                      <a:xfrm>
                        <a:off x="16253792" y="11075084"/>
                        <a:ext cx="3307815" cy="3725468"/>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67BE9EBE-5235-7B5D-A3D4-DBCF6EF45BCC}"/>
              </a:ext>
            </a:extLst>
          </p:cNvPr>
          <p:cNvGraphicFramePr>
            <a:graphicFrameLocks noChangeAspect="1"/>
          </p:cNvGraphicFramePr>
          <p:nvPr>
            <p:extLst>
              <p:ext uri="{D42A27DB-BD31-4B8C-83A1-F6EECF244321}">
                <p14:modId xmlns:p14="http://schemas.microsoft.com/office/powerpoint/2010/main" val="832532837"/>
              </p:ext>
            </p:extLst>
          </p:nvPr>
        </p:nvGraphicFramePr>
        <p:xfrm>
          <a:off x="11827518" y="18366721"/>
          <a:ext cx="3950975" cy="2499078"/>
        </p:xfrm>
        <a:graphic>
          <a:graphicData uri="http://schemas.openxmlformats.org/presentationml/2006/ole">
            <mc:AlternateContent xmlns:mc="http://schemas.openxmlformats.org/markup-compatibility/2006">
              <mc:Choice xmlns:v="urn:schemas-microsoft-com:vml" Requires="v">
                <p:oleObj name="Prism 10" r:id="rId16" imgW="4695810" imgH="2970190" progId="Prism10.Document">
                  <p:embed/>
                </p:oleObj>
              </mc:Choice>
              <mc:Fallback>
                <p:oleObj name="Prism 10" r:id="rId16" imgW="4695810" imgH="2970190" progId="Prism10.Document">
                  <p:embed/>
                  <p:pic>
                    <p:nvPicPr>
                      <p:cNvPr id="42" name="Object 41">
                        <a:extLst>
                          <a:ext uri="{FF2B5EF4-FFF2-40B4-BE49-F238E27FC236}">
                            <a16:creationId xmlns:a16="http://schemas.microsoft.com/office/drawing/2014/main" id="{67BE9EBE-5235-7B5D-A3D4-DBCF6EF45BCC}"/>
                          </a:ext>
                        </a:extLst>
                      </p:cNvPr>
                      <p:cNvPicPr/>
                      <p:nvPr/>
                    </p:nvPicPr>
                    <p:blipFill>
                      <a:blip r:embed="rId17"/>
                      <a:stretch>
                        <a:fillRect/>
                      </a:stretch>
                    </p:blipFill>
                    <p:spPr>
                      <a:xfrm>
                        <a:off x="11827518" y="18366721"/>
                        <a:ext cx="3950975" cy="2499078"/>
                      </a:xfrm>
                      <a:prstGeom prst="rect">
                        <a:avLst/>
                      </a:prstGeom>
                    </p:spPr>
                  </p:pic>
                </p:oleObj>
              </mc:Fallback>
            </mc:AlternateContent>
          </a:graphicData>
        </a:graphic>
      </p:graphicFrame>
      <p:sp>
        <p:nvSpPr>
          <p:cNvPr id="43" name="TextBox 42">
            <a:extLst>
              <a:ext uri="{FF2B5EF4-FFF2-40B4-BE49-F238E27FC236}">
                <a16:creationId xmlns:a16="http://schemas.microsoft.com/office/drawing/2014/main" id="{01D86491-10EA-63BB-937F-32D5BC5B2F75}"/>
              </a:ext>
            </a:extLst>
          </p:cNvPr>
          <p:cNvSpPr txBox="1"/>
          <p:nvPr/>
        </p:nvSpPr>
        <p:spPr>
          <a:xfrm>
            <a:off x="11573568" y="20887521"/>
            <a:ext cx="3740854" cy="830997"/>
          </a:xfrm>
          <a:prstGeom prst="rect">
            <a:avLst/>
          </a:prstGeom>
          <a:noFill/>
        </p:spPr>
        <p:txBody>
          <a:bodyPr wrap="square" rtlCol="0">
            <a:spAutoFit/>
          </a:bodyPr>
          <a:lstStyle/>
          <a:p>
            <a:pPr algn="just"/>
            <a:r>
              <a:rPr lang="en-GB" sz="1200" dirty="0">
                <a:latin typeface="Nunito" pitchFamily="2" charset="0"/>
              </a:rPr>
              <a:t>Figure 6;  PTCs treated with Vancomycin over 72hrs. ATP levels measured (red) KIM-1 release measured (blue) NGAL production measured (green) and CLUSTERIN levels measured (purple).  </a:t>
            </a:r>
          </a:p>
        </p:txBody>
      </p:sp>
      <p:graphicFrame>
        <p:nvGraphicFramePr>
          <p:cNvPr id="44" name="Object 43">
            <a:extLst>
              <a:ext uri="{FF2B5EF4-FFF2-40B4-BE49-F238E27FC236}">
                <a16:creationId xmlns:a16="http://schemas.microsoft.com/office/drawing/2014/main" id="{51553985-A732-E570-818F-32E185B66788}"/>
              </a:ext>
            </a:extLst>
          </p:cNvPr>
          <p:cNvGraphicFramePr>
            <a:graphicFrameLocks noChangeAspect="1"/>
          </p:cNvGraphicFramePr>
          <p:nvPr>
            <p:extLst>
              <p:ext uri="{D42A27DB-BD31-4B8C-83A1-F6EECF244321}">
                <p14:modId xmlns:p14="http://schemas.microsoft.com/office/powerpoint/2010/main" val="3689941492"/>
              </p:ext>
            </p:extLst>
          </p:nvPr>
        </p:nvGraphicFramePr>
        <p:xfrm>
          <a:off x="16487593" y="18385532"/>
          <a:ext cx="3895067" cy="2459302"/>
        </p:xfrm>
        <a:graphic>
          <a:graphicData uri="http://schemas.openxmlformats.org/presentationml/2006/ole">
            <mc:AlternateContent xmlns:mc="http://schemas.openxmlformats.org/markup-compatibility/2006">
              <mc:Choice xmlns:v="urn:schemas-microsoft-com:vml" Requires="v">
                <p:oleObj name="Prism 10" r:id="rId18" imgW="4851824" imgH="3064353" progId="Prism10.Document">
                  <p:embed/>
                </p:oleObj>
              </mc:Choice>
              <mc:Fallback>
                <p:oleObj name="Prism 10" r:id="rId18" imgW="4851824" imgH="3064353" progId="Prism10.Document">
                  <p:embed/>
                  <p:pic>
                    <p:nvPicPr>
                      <p:cNvPr id="44" name="Object 43">
                        <a:extLst>
                          <a:ext uri="{FF2B5EF4-FFF2-40B4-BE49-F238E27FC236}">
                            <a16:creationId xmlns:a16="http://schemas.microsoft.com/office/drawing/2014/main" id="{51553985-A732-E570-818F-32E185B66788}"/>
                          </a:ext>
                        </a:extLst>
                      </p:cNvPr>
                      <p:cNvPicPr/>
                      <p:nvPr/>
                    </p:nvPicPr>
                    <p:blipFill>
                      <a:blip r:embed="rId19"/>
                      <a:stretch>
                        <a:fillRect/>
                      </a:stretch>
                    </p:blipFill>
                    <p:spPr>
                      <a:xfrm>
                        <a:off x="16487593" y="18385532"/>
                        <a:ext cx="3895067" cy="2459302"/>
                      </a:xfrm>
                      <a:prstGeom prst="rect">
                        <a:avLst/>
                      </a:prstGeom>
                    </p:spPr>
                  </p:pic>
                </p:oleObj>
              </mc:Fallback>
            </mc:AlternateContent>
          </a:graphicData>
        </a:graphic>
      </p:graphicFrame>
      <p:sp>
        <p:nvSpPr>
          <p:cNvPr id="45" name="TextBox 44">
            <a:extLst>
              <a:ext uri="{FF2B5EF4-FFF2-40B4-BE49-F238E27FC236}">
                <a16:creationId xmlns:a16="http://schemas.microsoft.com/office/drawing/2014/main" id="{53EDBD8C-5AF6-3FC4-406A-3CE49E9410B1}"/>
              </a:ext>
            </a:extLst>
          </p:cNvPr>
          <p:cNvSpPr txBox="1"/>
          <p:nvPr/>
        </p:nvSpPr>
        <p:spPr>
          <a:xfrm>
            <a:off x="15778494" y="20906593"/>
            <a:ext cx="4442499" cy="830997"/>
          </a:xfrm>
          <a:prstGeom prst="rect">
            <a:avLst/>
          </a:prstGeom>
          <a:noFill/>
        </p:spPr>
        <p:txBody>
          <a:bodyPr wrap="square" rtlCol="0">
            <a:spAutoFit/>
          </a:bodyPr>
          <a:lstStyle/>
          <a:p>
            <a:pPr algn="just"/>
            <a:r>
              <a:rPr lang="en-GB" sz="1200" dirty="0">
                <a:latin typeface="Nunito" pitchFamily="2" charset="0"/>
              </a:rPr>
              <a:t>Figure 7;  PTCs treated with Polymyxin B over 72hrs. ATP levels measured (red) KIM-1 release measured (blue) NGAL production measured (green) and CLUSTERIN levels measured (purple).  </a:t>
            </a:r>
          </a:p>
        </p:txBody>
      </p:sp>
      <p:sp>
        <p:nvSpPr>
          <p:cNvPr id="46" name="TextBox 45">
            <a:extLst>
              <a:ext uri="{FF2B5EF4-FFF2-40B4-BE49-F238E27FC236}">
                <a16:creationId xmlns:a16="http://schemas.microsoft.com/office/drawing/2014/main" id="{79293189-6EDE-57DF-1CBE-FAF7D11D84D6}"/>
              </a:ext>
            </a:extLst>
          </p:cNvPr>
          <p:cNvSpPr txBox="1"/>
          <p:nvPr/>
        </p:nvSpPr>
        <p:spPr>
          <a:xfrm>
            <a:off x="11266870" y="21967853"/>
            <a:ext cx="9485327" cy="584775"/>
          </a:xfrm>
          <a:prstGeom prst="rect">
            <a:avLst/>
          </a:prstGeom>
          <a:noFill/>
        </p:spPr>
        <p:txBody>
          <a:bodyPr wrap="square" rtlCol="0">
            <a:spAutoFit/>
          </a:bodyPr>
          <a:lstStyle/>
          <a:p>
            <a:pPr algn="just"/>
            <a:r>
              <a:rPr lang="en-GB" sz="1600" dirty="0">
                <a:latin typeface="Nunito" pitchFamily="2" charset="0"/>
              </a:rPr>
              <a:t>200 µg/ml of Gentamicin was used as a positive control against a no-treatment group. Gentamicin ATP dropped by ~30% compared to control. All three biomarkers were elevated compared to control. </a:t>
            </a:r>
          </a:p>
        </p:txBody>
      </p:sp>
      <p:graphicFrame>
        <p:nvGraphicFramePr>
          <p:cNvPr id="48" name="Object 47">
            <a:extLst>
              <a:ext uri="{FF2B5EF4-FFF2-40B4-BE49-F238E27FC236}">
                <a16:creationId xmlns:a16="http://schemas.microsoft.com/office/drawing/2014/main" id="{021D822B-3DB9-FAA2-C598-2333847F16C3}"/>
              </a:ext>
            </a:extLst>
          </p:cNvPr>
          <p:cNvGraphicFramePr>
            <a:graphicFrameLocks noChangeAspect="1"/>
          </p:cNvGraphicFramePr>
          <p:nvPr>
            <p:extLst>
              <p:ext uri="{D42A27DB-BD31-4B8C-83A1-F6EECF244321}">
                <p14:modId xmlns:p14="http://schemas.microsoft.com/office/powerpoint/2010/main" val="4209846436"/>
              </p:ext>
            </p:extLst>
          </p:nvPr>
        </p:nvGraphicFramePr>
        <p:xfrm>
          <a:off x="11507852" y="22951432"/>
          <a:ext cx="4175843" cy="2509484"/>
        </p:xfrm>
        <a:graphic>
          <a:graphicData uri="http://schemas.openxmlformats.org/presentationml/2006/ole">
            <mc:AlternateContent xmlns:mc="http://schemas.openxmlformats.org/markup-compatibility/2006">
              <mc:Choice xmlns:v="urn:schemas-microsoft-com:vml" Requires="v">
                <p:oleObj name="Prism 10" r:id="rId20" imgW="4773599" imgH="2700075" progId="Prism10.Document">
                  <p:embed/>
                </p:oleObj>
              </mc:Choice>
              <mc:Fallback>
                <p:oleObj name="Prism 10" r:id="rId20" imgW="4773599" imgH="2700075" progId="Prism10.Document">
                  <p:embed/>
                  <p:pic>
                    <p:nvPicPr>
                      <p:cNvPr id="48" name="Object 47">
                        <a:extLst>
                          <a:ext uri="{FF2B5EF4-FFF2-40B4-BE49-F238E27FC236}">
                            <a16:creationId xmlns:a16="http://schemas.microsoft.com/office/drawing/2014/main" id="{021D822B-3DB9-FAA2-C598-2333847F16C3}"/>
                          </a:ext>
                        </a:extLst>
                      </p:cNvPr>
                      <p:cNvPicPr/>
                      <p:nvPr/>
                    </p:nvPicPr>
                    <p:blipFill>
                      <a:blip r:embed="rId21"/>
                      <a:stretch>
                        <a:fillRect/>
                      </a:stretch>
                    </p:blipFill>
                    <p:spPr>
                      <a:xfrm>
                        <a:off x="11507852" y="22951432"/>
                        <a:ext cx="4175843" cy="2509484"/>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1C464B04-7619-B54D-1E9E-D94B0AAB72FA}"/>
              </a:ext>
            </a:extLst>
          </p:cNvPr>
          <p:cNvGraphicFramePr>
            <a:graphicFrameLocks noChangeAspect="1"/>
          </p:cNvGraphicFramePr>
          <p:nvPr>
            <p:extLst>
              <p:ext uri="{D42A27DB-BD31-4B8C-83A1-F6EECF244321}">
                <p14:modId xmlns:p14="http://schemas.microsoft.com/office/powerpoint/2010/main" val="1802524712"/>
              </p:ext>
            </p:extLst>
          </p:nvPr>
        </p:nvGraphicFramePr>
        <p:xfrm>
          <a:off x="16275362" y="22940202"/>
          <a:ext cx="3731190" cy="2676866"/>
        </p:xfrm>
        <a:graphic>
          <a:graphicData uri="http://schemas.openxmlformats.org/presentationml/2006/ole">
            <mc:AlternateContent xmlns:mc="http://schemas.openxmlformats.org/markup-compatibility/2006">
              <mc:Choice xmlns:v="urn:schemas-microsoft-com:vml" Requires="v">
                <p:oleObj name="Prism 10" r:id="rId22" imgW="4023436" imgH="3121095" progId="Prism10.Document">
                  <p:embed/>
                </p:oleObj>
              </mc:Choice>
              <mc:Fallback>
                <p:oleObj name="Prism 10" r:id="rId22" imgW="4023436" imgH="3121095" progId="Prism10.Document">
                  <p:embed/>
                  <p:pic>
                    <p:nvPicPr>
                      <p:cNvPr id="49" name="Object 48">
                        <a:extLst>
                          <a:ext uri="{FF2B5EF4-FFF2-40B4-BE49-F238E27FC236}">
                            <a16:creationId xmlns:a16="http://schemas.microsoft.com/office/drawing/2014/main" id="{1C464B04-7619-B54D-1E9E-D94B0AAB72FA}"/>
                          </a:ext>
                        </a:extLst>
                      </p:cNvPr>
                      <p:cNvPicPr/>
                      <p:nvPr/>
                    </p:nvPicPr>
                    <p:blipFill>
                      <a:blip r:embed="rId23"/>
                      <a:stretch>
                        <a:fillRect/>
                      </a:stretch>
                    </p:blipFill>
                    <p:spPr>
                      <a:xfrm>
                        <a:off x="16275362" y="22940202"/>
                        <a:ext cx="3731190" cy="2676866"/>
                      </a:xfrm>
                      <a:prstGeom prst="rect">
                        <a:avLst/>
                      </a:prstGeom>
                    </p:spPr>
                  </p:pic>
                </p:oleObj>
              </mc:Fallback>
            </mc:AlternateContent>
          </a:graphicData>
        </a:graphic>
      </p:graphicFrame>
      <p:sp>
        <p:nvSpPr>
          <p:cNvPr id="50" name="TextBox 49">
            <a:extLst>
              <a:ext uri="{FF2B5EF4-FFF2-40B4-BE49-F238E27FC236}">
                <a16:creationId xmlns:a16="http://schemas.microsoft.com/office/drawing/2014/main" id="{98689A3B-0185-A3C8-DD3F-DBAF2DAC397C}"/>
              </a:ext>
            </a:extLst>
          </p:cNvPr>
          <p:cNvSpPr txBox="1"/>
          <p:nvPr/>
        </p:nvSpPr>
        <p:spPr>
          <a:xfrm>
            <a:off x="11513835" y="25930738"/>
            <a:ext cx="3702212" cy="646331"/>
          </a:xfrm>
          <a:prstGeom prst="rect">
            <a:avLst/>
          </a:prstGeom>
          <a:noFill/>
        </p:spPr>
        <p:txBody>
          <a:bodyPr wrap="square" rtlCol="0">
            <a:spAutoFit/>
          </a:bodyPr>
          <a:lstStyle/>
          <a:p>
            <a:pPr algn="just"/>
            <a:r>
              <a:rPr lang="en-GB" sz="1200" dirty="0">
                <a:latin typeface="Nunito" pitchFamily="2" charset="0"/>
              </a:rPr>
              <a:t>Figure 8; Media control ATP has no treatment and contains Media and cells (Blue). Compared to treatment of 200ug/ml Gentamicin (Red).</a:t>
            </a:r>
          </a:p>
        </p:txBody>
      </p:sp>
      <p:sp>
        <p:nvSpPr>
          <p:cNvPr id="51" name="TextBox 50">
            <a:extLst>
              <a:ext uri="{FF2B5EF4-FFF2-40B4-BE49-F238E27FC236}">
                <a16:creationId xmlns:a16="http://schemas.microsoft.com/office/drawing/2014/main" id="{BA816CF4-F4C3-94AC-A896-63FA783C4E92}"/>
              </a:ext>
            </a:extLst>
          </p:cNvPr>
          <p:cNvSpPr txBox="1"/>
          <p:nvPr/>
        </p:nvSpPr>
        <p:spPr>
          <a:xfrm>
            <a:off x="15862419" y="25951431"/>
            <a:ext cx="4417874" cy="461665"/>
          </a:xfrm>
          <a:prstGeom prst="rect">
            <a:avLst/>
          </a:prstGeom>
          <a:noFill/>
        </p:spPr>
        <p:txBody>
          <a:bodyPr wrap="square" rtlCol="0">
            <a:spAutoFit/>
          </a:bodyPr>
          <a:lstStyle/>
          <a:p>
            <a:pPr algn="ctr"/>
            <a:r>
              <a:rPr lang="en-GB" sz="1200" dirty="0">
                <a:latin typeface="Nunito" pitchFamily="2" charset="0"/>
                <a:ea typeface="Calibri" panose="020F0502020204030204" pitchFamily="34" charset="0"/>
                <a:cs typeface="Times New Roman" panose="02020603050405020304" pitchFamily="18" charset="0"/>
              </a:rPr>
              <a:t>Figure 9; FITC-albumin uptake in Human monolayers. </a:t>
            </a:r>
            <a:r>
              <a:rPr lang="en-GB" sz="1200" i="1" dirty="0">
                <a:latin typeface="Nunito" pitchFamily="2" charset="0"/>
                <a:ea typeface="Calibri" panose="020F0502020204030204" pitchFamily="34" charset="0"/>
                <a:cs typeface="Times New Roman" panose="02020603050405020304" pitchFamily="18" charset="0"/>
              </a:rPr>
              <a:t>K</a:t>
            </a:r>
            <a:r>
              <a:rPr lang="en-GB" sz="1200" i="1" baseline="-25000" dirty="0">
                <a:latin typeface="Nunito" pitchFamily="2" charset="0"/>
                <a:ea typeface="Calibri" panose="020F0502020204030204" pitchFamily="34" charset="0"/>
                <a:cs typeface="Times New Roman" panose="02020603050405020304" pitchFamily="18" charset="0"/>
              </a:rPr>
              <a:t>m</a:t>
            </a:r>
            <a:r>
              <a:rPr lang="en-GB" sz="1200" i="1" dirty="0">
                <a:latin typeface="Nunito" pitchFamily="2" charset="0"/>
                <a:ea typeface="Calibri" panose="020F0502020204030204" pitchFamily="34" charset="0"/>
                <a:cs typeface="Times New Roman" panose="02020603050405020304" pitchFamily="18" charset="0"/>
              </a:rPr>
              <a:t> </a:t>
            </a:r>
            <a:r>
              <a:rPr lang="en-GB" sz="1200" dirty="0">
                <a:latin typeface="Nunito" pitchFamily="2" charset="0"/>
                <a:ea typeface="Calibri" panose="020F0502020204030204" pitchFamily="34" charset="0"/>
                <a:cs typeface="Times New Roman" panose="02020603050405020304" pitchFamily="18" charset="0"/>
              </a:rPr>
              <a:t>denoted by dotted line. </a:t>
            </a:r>
            <a:endParaRPr lang="en-GB" sz="1200" dirty="0"/>
          </a:p>
        </p:txBody>
      </p:sp>
      <p:sp>
        <p:nvSpPr>
          <p:cNvPr id="52" name="TextBox 51">
            <a:extLst>
              <a:ext uri="{FF2B5EF4-FFF2-40B4-BE49-F238E27FC236}">
                <a16:creationId xmlns:a16="http://schemas.microsoft.com/office/drawing/2014/main" id="{BE142F1C-8ECB-2C89-CC1A-56880365BED8}"/>
              </a:ext>
            </a:extLst>
          </p:cNvPr>
          <p:cNvSpPr txBox="1"/>
          <p:nvPr/>
        </p:nvSpPr>
        <p:spPr>
          <a:xfrm>
            <a:off x="11576371" y="27074995"/>
            <a:ext cx="8644622" cy="1015663"/>
          </a:xfrm>
          <a:prstGeom prst="rect">
            <a:avLst/>
          </a:prstGeom>
          <a:noFill/>
        </p:spPr>
        <p:txBody>
          <a:bodyPr wrap="square" rtlCol="0">
            <a:spAutoFit/>
          </a:bodyPr>
          <a:lstStyle/>
          <a:p>
            <a:pPr algn="just">
              <a:spcAft>
                <a:spcPts val="1200"/>
              </a:spcAft>
            </a:pPr>
            <a:r>
              <a:rPr lang="en-GB" sz="2000" kern="100" dirty="0">
                <a:effectLst/>
                <a:latin typeface="Nunito" pitchFamily="2" charset="0"/>
                <a:ea typeface="Calibri" panose="020F0502020204030204" pitchFamily="34" charset="0"/>
                <a:cs typeface="Times New Roman" panose="02020603050405020304" pitchFamily="18" charset="0"/>
              </a:rPr>
              <a:t>A FITC-albumin uptake curve was generated (Fig. 9), which allowed for the </a:t>
            </a:r>
            <a:r>
              <a:rPr lang="en-GB" sz="2000" i="1" kern="100" dirty="0">
                <a:effectLst/>
                <a:latin typeface="Nunito" pitchFamily="2" charset="0"/>
                <a:ea typeface="Calibri" panose="020F0502020204030204" pitchFamily="34" charset="0"/>
                <a:cs typeface="Calibri" panose="020F0502020204030204" pitchFamily="34" charset="0"/>
              </a:rPr>
              <a:t>K</a:t>
            </a:r>
            <a:r>
              <a:rPr lang="en-GB" sz="2000" i="1" kern="100" baseline="-25000" dirty="0">
                <a:effectLst/>
                <a:latin typeface="Nunito" pitchFamily="2" charset="0"/>
                <a:ea typeface="Calibri" panose="020F0502020204030204" pitchFamily="34" charset="0"/>
                <a:cs typeface="Calibri" panose="020F0502020204030204" pitchFamily="34" charset="0"/>
              </a:rPr>
              <a:t>m</a:t>
            </a:r>
            <a:r>
              <a:rPr lang="en-GB" sz="2000" kern="100" dirty="0">
                <a:effectLst/>
                <a:latin typeface="Nunito" pitchFamily="2" charset="0"/>
                <a:ea typeface="Calibri" panose="020F0502020204030204" pitchFamily="34" charset="0"/>
                <a:cs typeface="Calibri" panose="020F0502020204030204" pitchFamily="34" charset="0"/>
              </a:rPr>
              <a:t>, the FITC-albumin concentration at half receptor saturation, to be determined (</a:t>
            </a:r>
            <a:r>
              <a:rPr lang="en-GB" sz="2000" dirty="0">
                <a:effectLst/>
                <a:latin typeface="Nunito" pitchFamily="2" charset="0"/>
                <a:ea typeface="Calibri" panose="020F0502020204030204" pitchFamily="34" charset="0"/>
              </a:rPr>
              <a:t>13.57 µg/mL for human monolayers).</a:t>
            </a:r>
            <a:r>
              <a:rPr lang="en-GB" sz="2000" kern="100" dirty="0">
                <a:effectLst/>
                <a:latin typeface="Nunito" pitchFamily="2" charset="0"/>
                <a:ea typeface="Calibri" panose="020F0502020204030204" pitchFamily="34" charset="0"/>
                <a:cs typeface="Calibri" panose="020F0502020204030204" pitchFamily="34" charset="0"/>
              </a:rPr>
              <a:t> </a:t>
            </a:r>
            <a:endParaRPr lang="en-GB" sz="2000" dirty="0">
              <a:solidFill>
                <a:srgbClr val="616265"/>
              </a:solidFill>
              <a:latin typeface="Nunito" pitchFamily="2" charset="0"/>
              <a:ea typeface="Calibri" panose="020F0502020204030204" pitchFamily="34" charset="0"/>
              <a:cs typeface="Times New Roman" panose="02020603050405020304" pitchFamily="18" charset="0"/>
            </a:endParaRPr>
          </a:p>
        </p:txBody>
      </p:sp>
      <p:pic>
        <p:nvPicPr>
          <p:cNvPr id="55" name="Picture 54" descr="A qr code on a white background&#10;&#10;Description automatically generated">
            <a:extLst>
              <a:ext uri="{FF2B5EF4-FFF2-40B4-BE49-F238E27FC236}">
                <a16:creationId xmlns:a16="http://schemas.microsoft.com/office/drawing/2014/main" id="{82007D11-8F5B-6F24-367B-9980367EC0A8}"/>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510766" y="27422440"/>
            <a:ext cx="1175297" cy="1175297"/>
          </a:xfrm>
          <a:prstGeom prst="rect">
            <a:avLst/>
          </a:prstGeom>
        </p:spPr>
      </p:pic>
    </p:spTree>
    <p:extLst>
      <p:ext uri="{BB962C8B-B14F-4D97-AF65-F5344CB8AC3E}">
        <p14:creationId xmlns:p14="http://schemas.microsoft.com/office/powerpoint/2010/main" val="21763180"/>
      </p:ext>
    </p:extLst>
  </p:cSld>
  <p:clrMapOvr>
    <a:masterClrMapping/>
  </p:clrMapOvr>
</p:sld>
</file>

<file path=ppt/theme/theme1.xml><?xml version="1.0" encoding="utf-8"?>
<a:theme xmlns:a="http://schemas.openxmlformats.org/drawingml/2006/main" name="Office Theme">
  <a:themeElements>
    <a:clrScheme name="Newcells Colours">
      <a:dk1>
        <a:srgbClr val="000000"/>
      </a:dk1>
      <a:lt1>
        <a:sysClr val="window" lastClr="FFFFFF"/>
      </a:lt1>
      <a:dk2>
        <a:srgbClr val="44546A"/>
      </a:dk2>
      <a:lt2>
        <a:srgbClr val="E7E6E6"/>
      </a:lt2>
      <a:accent1>
        <a:srgbClr val="00C9BB"/>
      </a:accent1>
      <a:accent2>
        <a:srgbClr val="3F3FAA"/>
      </a:accent2>
      <a:accent3>
        <a:srgbClr val="F7D547"/>
      </a:accent3>
      <a:accent4>
        <a:srgbClr val="E760B8"/>
      </a:accent4>
      <a:accent5>
        <a:srgbClr val="BBE04E"/>
      </a:accent5>
      <a:accent6>
        <a:srgbClr val="706F6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f0e0ba3-0f63-4ae3-97be-fc16c76d6179">
      <Terms xmlns="http://schemas.microsoft.com/office/infopath/2007/PartnerControls"/>
    </lcf76f155ced4ddcb4097134ff3c332f>
    <TaxCatchAll xmlns="1f41c0af-0bc5-4f4e-a57f-8cea96e3d26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7E492F20AA79458E51B1BB2D2860B7" ma:contentTypeVersion="19" ma:contentTypeDescription="Create a new document." ma:contentTypeScope="" ma:versionID="751f35730e3f98abb744d3e71bee34a1">
  <xsd:schema xmlns:xsd="http://www.w3.org/2001/XMLSchema" xmlns:xs="http://www.w3.org/2001/XMLSchema" xmlns:p="http://schemas.microsoft.com/office/2006/metadata/properties" xmlns:ns2="af0e0ba3-0f63-4ae3-97be-fc16c76d6179" xmlns:ns3="1f41c0af-0bc5-4f4e-a57f-8cea96e3d26b" targetNamespace="http://schemas.microsoft.com/office/2006/metadata/properties" ma:root="true" ma:fieldsID="ef786c29866632c8396756ec54152fb8" ns2:_="" ns3:_="">
    <xsd:import namespace="af0e0ba3-0f63-4ae3-97be-fc16c76d6179"/>
    <xsd:import namespace="1f41c0af-0bc5-4f4e-a57f-8cea96e3d2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0e0ba3-0f63-4ae3-97be-fc16c76d61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02bae10-a783-4790-949f-8a637f98e2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41c0af-0bc5-4f4e-a57f-8cea96e3d2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ef7e960-0b94-4c89-9033-e760aafc8dd3}" ma:internalName="TaxCatchAll" ma:showField="CatchAllData" ma:web="1f41c0af-0bc5-4f4e-a57f-8cea96e3d2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2331E7-7A73-4F26-8AF8-190332380263}">
  <ds:schemaRefs>
    <ds:schemaRef ds:uri="http://purl.org/dc/dcmitype/"/>
    <ds:schemaRef ds:uri="af0e0ba3-0f63-4ae3-97be-fc16c76d6179"/>
    <ds:schemaRef ds:uri="http://schemas.microsoft.com/office/2006/metadata/properties"/>
    <ds:schemaRef ds:uri="1f41c0af-0bc5-4f4e-a57f-8cea96e3d26b"/>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3DA17FFC-E6A5-4FD7-9C5F-F0EB24C91049}">
  <ds:schemaRefs>
    <ds:schemaRef ds:uri="1f41c0af-0bc5-4f4e-a57f-8cea96e3d26b"/>
    <ds:schemaRef ds:uri="af0e0ba3-0f63-4ae3-97be-fc16c76d61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382F77C-227A-48FE-994F-FED475B0B5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1055</Words>
  <Application>Microsoft Office PowerPoint</Application>
  <PresentationFormat>Custom</PresentationFormat>
  <Paragraphs>58</Paragraphs>
  <Slides>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Calibri Light</vt:lpstr>
      <vt:lpstr>Nunito</vt:lpstr>
      <vt:lpstr>Nunito ExtraBold</vt:lpstr>
      <vt:lpstr>Nunito SemiBold</vt:lpstr>
      <vt:lpstr>Office Theme</vt:lpstr>
      <vt:lpstr>Prism 10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Leslie</dc:creator>
  <cp:lastModifiedBy>Jenny Cheung</cp:lastModifiedBy>
  <cp:revision>6</cp:revision>
  <cp:lastPrinted>2023-06-12T14:04:46Z</cp:lastPrinted>
  <dcterms:created xsi:type="dcterms:W3CDTF">2023-05-23T07:08:29Z</dcterms:created>
  <dcterms:modified xsi:type="dcterms:W3CDTF">2024-03-18T15:48:06Z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0x010100647E492F20AA79458E51B1BB2D2860B7</vt:lpwstr>
  </property>
  <property fmtid="{D5CDD505-2E9C-101B-9397-08002B2CF9AE}" pid="3" name="MediaServiceImageTags">
    <vt:lpwstr/>
  </property>
</Properties>
</file>